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1110" r:id="rId3"/>
    <p:sldId id="268" r:id="rId4"/>
    <p:sldId id="262" r:id="rId5"/>
    <p:sldId id="1066" r:id="rId6"/>
    <p:sldId id="263" r:id="rId7"/>
    <p:sldId id="1117" r:id="rId8"/>
    <p:sldId id="1130" r:id="rId9"/>
    <p:sldId id="1067" r:id="rId10"/>
    <p:sldId id="1074" r:id="rId11"/>
    <p:sldId id="1075" r:id="rId12"/>
    <p:sldId id="1091" r:id="rId13"/>
    <p:sldId id="1071" r:id="rId14"/>
    <p:sldId id="1084" r:id="rId15"/>
    <p:sldId id="1080" r:id="rId16"/>
    <p:sldId id="1101" r:id="rId17"/>
    <p:sldId id="1118" r:id="rId18"/>
    <p:sldId id="1139" r:id="rId19"/>
    <p:sldId id="1127" r:id="rId20"/>
    <p:sldId id="1125" r:id="rId21"/>
    <p:sldId id="1061" r:id="rId22"/>
    <p:sldId id="1079" r:id="rId23"/>
    <p:sldId id="1132" r:id="rId24"/>
    <p:sldId id="1105" r:id="rId25"/>
    <p:sldId id="1062" r:id="rId26"/>
    <p:sldId id="1072" r:id="rId27"/>
    <p:sldId id="1099" r:id="rId28"/>
    <p:sldId id="1088" r:id="rId29"/>
    <p:sldId id="1131" r:id="rId30"/>
    <p:sldId id="1140" r:id="rId31"/>
    <p:sldId id="1135" r:id="rId32"/>
    <p:sldId id="1122" r:id="rId33"/>
    <p:sldId id="1124" r:id="rId34"/>
    <p:sldId id="259" r:id="rId35"/>
    <p:sldId id="1068" r:id="rId36"/>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673080-2A73-4876-8402-CC8B299A0EFE}" v="13" dt="2025-05-14T13:48:54.619"/>
    <p1510:client id="{9A8672B8-19FA-4199-8D7C-6214460D1C9D}" v="35" dt="2025-05-14T08:42:38.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69" autoAdjust="0"/>
    <p:restoredTop sz="70925" autoAdjust="0"/>
  </p:normalViewPr>
  <p:slideViewPr>
    <p:cSldViewPr snapToGrid="0">
      <p:cViewPr varScale="1">
        <p:scale>
          <a:sx n="52" d="100"/>
          <a:sy n="52" d="100"/>
        </p:scale>
        <p:origin x="128" y="5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ma ElSayed" userId="ff62dbec-a997-4266-b23e-5158ab35b2f0" providerId="ADAL" clId="{4582523F-4639-4729-A3A8-1472135BA9E1}"/>
    <pc:docChg chg="undo redo custSel addSld delSld modSld sldOrd">
      <pc:chgData name="Salma ElSayed" userId="ff62dbec-a997-4266-b23e-5158ab35b2f0" providerId="ADAL" clId="{4582523F-4639-4729-A3A8-1472135BA9E1}" dt="2025-04-14T14:58:27.236" v="1390" actId="20577"/>
      <pc:docMkLst>
        <pc:docMk/>
      </pc:docMkLst>
      <pc:sldChg chg="addSp modSp mod setBg addAnim modAnim modNotesTx">
        <pc:chgData name="Salma ElSayed" userId="ff62dbec-a997-4266-b23e-5158ab35b2f0" providerId="ADAL" clId="{4582523F-4639-4729-A3A8-1472135BA9E1}" dt="2025-04-14T14:29:14.922" v="1073"/>
        <pc:sldMkLst>
          <pc:docMk/>
          <pc:sldMk cId="4274344356" sldId="256"/>
        </pc:sldMkLst>
        <pc:spChg chg="mod">
          <ac:chgData name="Salma ElSayed" userId="ff62dbec-a997-4266-b23e-5158ab35b2f0" providerId="ADAL" clId="{4582523F-4639-4729-A3A8-1472135BA9E1}" dt="2025-04-14T14:29:04.481" v="1071" actId="962"/>
          <ac:spMkLst>
            <pc:docMk/>
            <pc:sldMk cId="4274344356" sldId="256"/>
            <ac:spMk id="2" creationId="{C3CF0FCD-3B2E-144F-7585-4997197D5EE4}"/>
          </ac:spMkLst>
        </pc:spChg>
        <pc:spChg chg="mod">
          <ac:chgData name="Salma ElSayed" userId="ff62dbec-a997-4266-b23e-5158ab35b2f0" providerId="ADAL" clId="{4582523F-4639-4729-A3A8-1472135BA9E1}" dt="2025-04-14T14:29:04.481" v="1071" actId="962"/>
          <ac:spMkLst>
            <pc:docMk/>
            <pc:sldMk cId="4274344356" sldId="256"/>
            <ac:spMk id="3" creationId="{DC4C377B-2483-6221-B7FA-2290C7A57760}"/>
          </ac:spMkLst>
        </pc:spChg>
        <pc:spChg chg="add mod">
          <ac:chgData name="Salma ElSayed" userId="ff62dbec-a997-4266-b23e-5158ab35b2f0" providerId="ADAL" clId="{4582523F-4639-4729-A3A8-1472135BA9E1}" dt="2025-04-14T14:29:04.481" v="1071" actId="962"/>
          <ac:spMkLst>
            <pc:docMk/>
            <pc:sldMk cId="4274344356" sldId="256"/>
            <ac:spMk id="5" creationId="{46DAD6BD-A477-6EDF-80B8-9490555DD067}"/>
          </ac:spMkLst>
        </pc:spChg>
        <pc:spChg chg="add mod">
          <ac:chgData name="Salma ElSayed" userId="ff62dbec-a997-4266-b23e-5158ab35b2f0" providerId="ADAL" clId="{4582523F-4639-4729-A3A8-1472135BA9E1}" dt="2025-04-14T14:29:04.481" v="1071" actId="962"/>
          <ac:spMkLst>
            <pc:docMk/>
            <pc:sldMk cId="4274344356" sldId="256"/>
            <ac:spMk id="11" creationId="{0671A8AE-40A1-4631-A6B8-581AFF065482}"/>
          </ac:spMkLst>
        </pc:spChg>
        <pc:spChg chg="add mod">
          <ac:chgData name="Salma ElSayed" userId="ff62dbec-a997-4266-b23e-5158ab35b2f0" providerId="ADAL" clId="{4582523F-4639-4729-A3A8-1472135BA9E1}" dt="2025-04-14T14:29:04.481" v="1071" actId="962"/>
          <ac:spMkLst>
            <pc:docMk/>
            <pc:sldMk cId="4274344356" sldId="256"/>
            <ac:spMk id="13" creationId="{AB58EF07-17C2-48CF-ABB0-EEF1F17CB8F0}"/>
          </ac:spMkLst>
        </pc:spChg>
        <pc:spChg chg="add mod">
          <ac:chgData name="Salma ElSayed" userId="ff62dbec-a997-4266-b23e-5158ab35b2f0" providerId="ADAL" clId="{4582523F-4639-4729-A3A8-1472135BA9E1}" dt="2025-04-14T14:29:04.481" v="1071" actId="962"/>
          <ac:spMkLst>
            <pc:docMk/>
            <pc:sldMk cId="4274344356" sldId="256"/>
            <ac:spMk id="15" creationId="{AF2F604E-43BE-4DC3-B983-E071523364F8}"/>
          </ac:spMkLst>
        </pc:spChg>
        <pc:spChg chg="add mod">
          <ac:chgData name="Salma ElSayed" userId="ff62dbec-a997-4266-b23e-5158ab35b2f0" providerId="ADAL" clId="{4582523F-4639-4729-A3A8-1472135BA9E1}" dt="2025-04-14T14:29:04.481" v="1071" actId="962"/>
          <ac:spMkLst>
            <pc:docMk/>
            <pc:sldMk cId="4274344356" sldId="256"/>
            <ac:spMk id="17" creationId="{08C9B587-E65E-4B52-B37C-ABEBB6E87928}"/>
          </ac:spMkLst>
        </pc:spChg>
        <pc:picChg chg="add mod ord">
          <ac:chgData name="Salma ElSayed" userId="ff62dbec-a997-4266-b23e-5158ab35b2f0" providerId="ADAL" clId="{4582523F-4639-4729-A3A8-1472135BA9E1}" dt="2025-04-14T14:29:04.481" v="1071" actId="962"/>
          <ac:picMkLst>
            <pc:docMk/>
            <pc:sldMk cId="4274344356" sldId="256"/>
            <ac:picMk id="6" creationId="{6B99530C-558A-2556-00DA-3533085DDA2F}"/>
          </ac:picMkLst>
        </pc:picChg>
      </pc:sldChg>
      <pc:sldChg chg="addSp delSp modSp del mod ord modNotesTx">
        <pc:chgData name="Salma ElSayed" userId="ff62dbec-a997-4266-b23e-5158ab35b2f0" providerId="ADAL" clId="{4582523F-4639-4729-A3A8-1472135BA9E1}" dt="2025-04-14T14:29:51.709" v="1083" actId="47"/>
        <pc:sldMkLst>
          <pc:docMk/>
          <pc:sldMk cId="1734103271" sldId="257"/>
        </pc:sldMkLst>
      </pc:sldChg>
      <pc:sldChg chg="modSp add del mod modNotesTx">
        <pc:chgData name="Salma ElSayed" userId="ff62dbec-a997-4266-b23e-5158ab35b2f0" providerId="ADAL" clId="{4582523F-4639-4729-A3A8-1472135BA9E1}" dt="2025-04-14T14:17:40.030" v="864" actId="20577"/>
        <pc:sldMkLst>
          <pc:docMk/>
          <pc:sldMk cId="474778641" sldId="258"/>
        </pc:sldMkLst>
      </pc:sldChg>
      <pc:sldChg chg="modSp mod modNotesTx">
        <pc:chgData name="Salma ElSayed" userId="ff62dbec-a997-4266-b23e-5158ab35b2f0" providerId="ADAL" clId="{4582523F-4639-4729-A3A8-1472135BA9E1}" dt="2025-04-14T14:20:32.849" v="907" actId="21"/>
        <pc:sldMkLst>
          <pc:docMk/>
          <pc:sldMk cId="1247163739" sldId="259"/>
        </pc:sldMkLst>
        <pc:spChg chg="mod">
          <ac:chgData name="Salma ElSayed" userId="ff62dbec-a997-4266-b23e-5158ab35b2f0" providerId="ADAL" clId="{4582523F-4639-4729-A3A8-1472135BA9E1}" dt="2025-04-14T14:18:51.601" v="890" actId="20577"/>
          <ac:spMkLst>
            <pc:docMk/>
            <pc:sldMk cId="1247163739" sldId="259"/>
            <ac:spMk id="2" creationId="{3A4BF6D9-0226-2599-E2C8-0365CC51F114}"/>
          </ac:spMkLst>
        </pc:spChg>
        <pc:spChg chg="mod">
          <ac:chgData name="Salma ElSayed" userId="ff62dbec-a997-4266-b23e-5158ab35b2f0" providerId="ADAL" clId="{4582523F-4639-4729-A3A8-1472135BA9E1}" dt="2025-04-14T14:20:32.849" v="907" actId="21"/>
          <ac:spMkLst>
            <pc:docMk/>
            <pc:sldMk cId="1247163739" sldId="259"/>
            <ac:spMk id="3" creationId="{953C8FB7-BE0F-1670-2DED-F673297D6526}"/>
          </ac:spMkLst>
        </pc:spChg>
      </pc:sldChg>
      <pc:sldChg chg="addSp delSp modSp new del mod ord setBg modClrScheme delDesignElem chgLayout modNotesTx">
        <pc:chgData name="Salma ElSayed" userId="ff62dbec-a997-4266-b23e-5158ab35b2f0" providerId="ADAL" clId="{4582523F-4639-4729-A3A8-1472135BA9E1}" dt="2025-04-14T14:29:44.549" v="1082" actId="47"/>
        <pc:sldMkLst>
          <pc:docMk/>
          <pc:sldMk cId="2377085593" sldId="260"/>
        </pc:sldMkLst>
      </pc:sldChg>
      <pc:sldChg chg="addSp delSp modSp new del mod modNotesTx">
        <pc:chgData name="Salma ElSayed" userId="ff62dbec-a997-4266-b23e-5158ab35b2f0" providerId="ADAL" clId="{4582523F-4639-4729-A3A8-1472135BA9E1}" dt="2025-04-14T14:43:02.361" v="1102" actId="47"/>
        <pc:sldMkLst>
          <pc:docMk/>
          <pc:sldMk cId="3628143984" sldId="261"/>
        </pc:sldMkLst>
      </pc:sldChg>
      <pc:sldChg chg="addSp delSp modSp new mod modNotesTx">
        <pc:chgData name="Salma ElSayed" userId="ff62dbec-a997-4266-b23e-5158ab35b2f0" providerId="ADAL" clId="{4582523F-4639-4729-A3A8-1472135BA9E1}" dt="2025-04-14T14:51:31.543" v="1157" actId="962"/>
        <pc:sldMkLst>
          <pc:docMk/>
          <pc:sldMk cId="813140942" sldId="262"/>
        </pc:sldMkLst>
        <pc:spChg chg="mod">
          <ac:chgData name="Salma ElSayed" userId="ff62dbec-a997-4266-b23e-5158ab35b2f0" providerId="ADAL" clId="{4582523F-4639-4729-A3A8-1472135BA9E1}" dt="2025-04-14T14:16:02.628" v="812"/>
          <ac:spMkLst>
            <pc:docMk/>
            <pc:sldMk cId="813140942" sldId="262"/>
            <ac:spMk id="2" creationId="{6AF774C2-6B88-0CB3-A58E-DDE519BC29B8}"/>
          </ac:spMkLst>
        </pc:spChg>
        <pc:spChg chg="mod">
          <ac:chgData name="Salma ElSayed" userId="ff62dbec-a997-4266-b23e-5158ab35b2f0" providerId="ADAL" clId="{4582523F-4639-4729-A3A8-1472135BA9E1}" dt="2025-04-14T14:51:22.981" v="1149" actId="20577"/>
          <ac:spMkLst>
            <pc:docMk/>
            <pc:sldMk cId="813140942" sldId="262"/>
            <ac:spMk id="3" creationId="{C35FD731-38ED-F0BE-4B70-FB8AF584E036}"/>
          </ac:spMkLst>
        </pc:spChg>
        <pc:picChg chg="add mod">
          <ac:chgData name="Salma ElSayed" userId="ff62dbec-a997-4266-b23e-5158ab35b2f0" providerId="ADAL" clId="{4582523F-4639-4729-A3A8-1472135BA9E1}" dt="2025-04-14T14:51:23.110" v="1153" actId="14100"/>
          <ac:picMkLst>
            <pc:docMk/>
            <pc:sldMk cId="813140942" sldId="262"/>
            <ac:picMk id="1026" creationId="{AFC869F1-4869-1CBF-7863-323161A2A51C}"/>
          </ac:picMkLst>
        </pc:picChg>
      </pc:sldChg>
      <pc:sldChg chg="modSp new mod modNotesTx">
        <pc:chgData name="Salma ElSayed" userId="ff62dbec-a997-4266-b23e-5158ab35b2f0" providerId="ADAL" clId="{4582523F-4639-4729-A3A8-1472135BA9E1}" dt="2025-04-14T14:25:19.028" v="1031" actId="20577"/>
        <pc:sldMkLst>
          <pc:docMk/>
          <pc:sldMk cId="2522953726" sldId="263"/>
        </pc:sldMkLst>
        <pc:spChg chg="mod">
          <ac:chgData name="Salma ElSayed" userId="ff62dbec-a997-4266-b23e-5158ab35b2f0" providerId="ADAL" clId="{4582523F-4639-4729-A3A8-1472135BA9E1}" dt="2025-04-14T14:16:36.861" v="818" actId="20577"/>
          <ac:spMkLst>
            <pc:docMk/>
            <pc:sldMk cId="2522953726" sldId="263"/>
            <ac:spMk id="2" creationId="{FA667973-C7D4-09B6-DA77-A879F63B7D1A}"/>
          </ac:spMkLst>
        </pc:spChg>
        <pc:spChg chg="mod">
          <ac:chgData name="Salma ElSayed" userId="ff62dbec-a997-4266-b23e-5158ab35b2f0" providerId="ADAL" clId="{4582523F-4639-4729-A3A8-1472135BA9E1}" dt="2025-04-14T14:25:19.028" v="1031" actId="20577"/>
          <ac:spMkLst>
            <pc:docMk/>
            <pc:sldMk cId="2522953726" sldId="263"/>
            <ac:spMk id="3" creationId="{1881A7BB-F1AE-E862-265F-1668212844BD}"/>
          </ac:spMkLst>
        </pc:spChg>
      </pc:sldChg>
      <pc:sldChg chg="modSp new mod modNotesTx">
        <pc:chgData name="Salma ElSayed" userId="ff62dbec-a997-4266-b23e-5158ab35b2f0" providerId="ADAL" clId="{4582523F-4639-4729-A3A8-1472135BA9E1}" dt="2025-04-14T14:17:57.684" v="868"/>
        <pc:sldMkLst>
          <pc:docMk/>
          <pc:sldMk cId="1567546898" sldId="264"/>
        </pc:sldMkLst>
      </pc:sldChg>
      <pc:sldChg chg="modSp new mod modNotesTx">
        <pc:chgData name="Salma ElSayed" userId="ff62dbec-a997-4266-b23e-5158ab35b2f0" providerId="ADAL" clId="{4582523F-4639-4729-A3A8-1472135BA9E1}" dt="2025-04-14T14:18:24.681" v="872"/>
        <pc:sldMkLst>
          <pc:docMk/>
          <pc:sldMk cId="267795281" sldId="265"/>
        </pc:sldMkLst>
      </pc:sldChg>
      <pc:sldChg chg="modSp new mod ord modNotesTx">
        <pc:chgData name="Salma ElSayed" userId="ff62dbec-a997-4266-b23e-5158ab35b2f0" providerId="ADAL" clId="{4582523F-4639-4729-A3A8-1472135BA9E1}" dt="2025-04-14T14:19:46.986" v="898"/>
        <pc:sldMkLst>
          <pc:docMk/>
          <pc:sldMk cId="2282719151" sldId="266"/>
        </pc:sldMkLst>
      </pc:sldChg>
      <pc:sldChg chg="modSp new mod modNotesTx">
        <pc:chgData name="Salma ElSayed" userId="ff62dbec-a997-4266-b23e-5158ab35b2f0" providerId="ADAL" clId="{4582523F-4639-4729-A3A8-1472135BA9E1}" dt="2025-04-14T14:20:38.708" v="909"/>
        <pc:sldMkLst>
          <pc:docMk/>
          <pc:sldMk cId="928413119" sldId="267"/>
        </pc:sldMkLst>
      </pc:sldChg>
      <pc:sldChg chg="addSp modSp new mod modNotesTx">
        <pc:chgData name="Salma ElSayed" userId="ff62dbec-a997-4266-b23e-5158ab35b2f0" providerId="ADAL" clId="{4582523F-4639-4729-A3A8-1472135BA9E1}" dt="2025-04-14T14:51:23.048" v="1151" actId="962"/>
        <pc:sldMkLst>
          <pc:docMk/>
          <pc:sldMk cId="85121919" sldId="268"/>
        </pc:sldMkLst>
        <pc:spChg chg="mod">
          <ac:chgData name="Salma ElSayed" userId="ff62dbec-a997-4266-b23e-5158ab35b2f0" providerId="ADAL" clId="{4582523F-4639-4729-A3A8-1472135BA9E1}" dt="2025-04-14T14:29:29.199" v="1075"/>
          <ac:spMkLst>
            <pc:docMk/>
            <pc:sldMk cId="85121919" sldId="268"/>
            <ac:spMk id="2" creationId="{E2F2F65D-4DB3-3661-63D2-072521D4DBC1}"/>
          </ac:spMkLst>
        </pc:spChg>
        <pc:spChg chg="mod">
          <ac:chgData name="Salma ElSayed" userId="ff62dbec-a997-4266-b23e-5158ab35b2f0" providerId="ADAL" clId="{4582523F-4639-4729-A3A8-1472135BA9E1}" dt="2025-04-14T14:33:12.599" v="1084" actId="113"/>
          <ac:spMkLst>
            <pc:docMk/>
            <pc:sldMk cId="85121919" sldId="268"/>
            <ac:spMk id="3" creationId="{E94C781F-9C60-488D-5DB8-D51BB14FE15F}"/>
          </ac:spMkLst>
        </pc:spChg>
      </pc:sldChg>
      <pc:sldChg chg="addSp delSp add del setBg delDesignElem">
        <pc:chgData name="Salma ElSayed" userId="ff62dbec-a997-4266-b23e-5158ab35b2f0" providerId="ADAL" clId="{4582523F-4639-4729-A3A8-1472135BA9E1}" dt="2025-04-14T14:27:08.526" v="1045"/>
        <pc:sldMkLst>
          <pc:docMk/>
          <pc:sldMk cId="1912276262" sldId="268"/>
        </pc:sldMkLst>
      </pc:sldChg>
      <pc:sldChg chg="addSp delSp add del setBg delDesignElem">
        <pc:chgData name="Salma ElSayed" userId="ff62dbec-a997-4266-b23e-5158ab35b2f0" providerId="ADAL" clId="{4582523F-4639-4729-A3A8-1472135BA9E1}" dt="2025-04-14T14:27:04.346" v="1042"/>
        <pc:sldMkLst>
          <pc:docMk/>
          <pc:sldMk cId="3134921438" sldId="268"/>
        </pc:sldMkLst>
      </pc:sldChg>
      <pc:sldChg chg="add">
        <pc:chgData name="Salma ElSayed" userId="ff62dbec-a997-4266-b23e-5158ab35b2f0" providerId="ADAL" clId="{4582523F-4639-4729-A3A8-1472135BA9E1}" dt="2025-04-14T14:53:43.376" v="1158"/>
        <pc:sldMkLst>
          <pc:docMk/>
          <pc:sldMk cId="2206367927" sldId="1024"/>
        </pc:sldMkLst>
      </pc:sldChg>
      <pc:sldChg chg="add">
        <pc:chgData name="Salma ElSayed" userId="ff62dbec-a997-4266-b23e-5158ab35b2f0" providerId="ADAL" clId="{4582523F-4639-4729-A3A8-1472135BA9E1}" dt="2025-04-14T14:53:43.376" v="1158"/>
        <pc:sldMkLst>
          <pc:docMk/>
          <pc:sldMk cId="4283224327" sldId="1050"/>
        </pc:sldMkLst>
      </pc:sldChg>
      <pc:sldChg chg="add">
        <pc:chgData name="Salma ElSayed" userId="ff62dbec-a997-4266-b23e-5158ab35b2f0" providerId="ADAL" clId="{4582523F-4639-4729-A3A8-1472135BA9E1}" dt="2025-04-14T14:53:43.376" v="1158"/>
        <pc:sldMkLst>
          <pc:docMk/>
          <pc:sldMk cId="1948909670" sldId="1051"/>
        </pc:sldMkLst>
      </pc:sldChg>
      <pc:sldChg chg="modSp add del mod">
        <pc:chgData name="Salma ElSayed" userId="ff62dbec-a997-4266-b23e-5158ab35b2f0" providerId="ADAL" clId="{4582523F-4639-4729-A3A8-1472135BA9E1}" dt="2025-04-14T14:55:52.509" v="1187" actId="113"/>
        <pc:sldMkLst>
          <pc:docMk/>
          <pc:sldMk cId="3255429653" sldId="1052"/>
        </pc:sldMkLst>
      </pc:sldChg>
      <pc:sldChg chg="modSp add del mod">
        <pc:chgData name="Salma ElSayed" userId="ff62dbec-a997-4266-b23e-5158ab35b2f0" providerId="ADAL" clId="{4582523F-4639-4729-A3A8-1472135BA9E1}" dt="2025-04-14T14:56:10.245" v="1191" actId="20577"/>
        <pc:sldMkLst>
          <pc:docMk/>
          <pc:sldMk cId="929057078" sldId="1053"/>
        </pc:sldMkLst>
      </pc:sldChg>
      <pc:sldChg chg="modSp add mod">
        <pc:chgData name="Salma ElSayed" userId="ff62dbec-a997-4266-b23e-5158ab35b2f0" providerId="ADAL" clId="{4582523F-4639-4729-A3A8-1472135BA9E1}" dt="2025-04-14T14:55:09.561" v="1167" actId="20577"/>
        <pc:sldMkLst>
          <pc:docMk/>
          <pc:sldMk cId="218087665" sldId="1054"/>
        </pc:sldMkLst>
      </pc:sldChg>
      <pc:sldChg chg="add">
        <pc:chgData name="Salma ElSayed" userId="ff62dbec-a997-4266-b23e-5158ab35b2f0" providerId="ADAL" clId="{4582523F-4639-4729-A3A8-1472135BA9E1}" dt="2025-04-14T14:53:43.376" v="1158"/>
        <pc:sldMkLst>
          <pc:docMk/>
          <pc:sldMk cId="114146989" sldId="1055"/>
        </pc:sldMkLst>
      </pc:sldChg>
      <pc:sldChg chg="add">
        <pc:chgData name="Salma ElSayed" userId="ff62dbec-a997-4266-b23e-5158ab35b2f0" providerId="ADAL" clId="{4582523F-4639-4729-A3A8-1472135BA9E1}" dt="2025-04-14T14:53:43.376" v="1158"/>
        <pc:sldMkLst>
          <pc:docMk/>
          <pc:sldMk cId="2308861426" sldId="1059"/>
        </pc:sldMkLst>
      </pc:sldChg>
      <pc:sldChg chg="modSp add mod">
        <pc:chgData name="Salma ElSayed" userId="ff62dbec-a997-4266-b23e-5158ab35b2f0" providerId="ADAL" clId="{4582523F-4639-4729-A3A8-1472135BA9E1}" dt="2025-04-14T14:56:52.326" v="1207" actId="1036"/>
        <pc:sldMkLst>
          <pc:docMk/>
          <pc:sldMk cId="896571662" sldId="1060"/>
        </pc:sldMkLst>
      </pc:sldChg>
      <pc:sldChg chg="modSp new mod">
        <pc:chgData name="Salma ElSayed" userId="ff62dbec-a997-4266-b23e-5158ab35b2f0" providerId="ADAL" clId="{4582523F-4639-4729-A3A8-1472135BA9E1}" dt="2025-04-14T14:53:58.848" v="1163" actId="20577"/>
        <pc:sldMkLst>
          <pc:docMk/>
          <pc:sldMk cId="2791283255" sldId="1061"/>
        </pc:sldMkLst>
      </pc:sldChg>
      <pc:sldChg chg="modSp new mod">
        <pc:chgData name="Salma ElSayed" userId="ff62dbec-a997-4266-b23e-5158ab35b2f0" providerId="ADAL" clId="{4582523F-4639-4729-A3A8-1472135BA9E1}" dt="2025-04-14T14:57:42.511" v="1311" actId="113"/>
        <pc:sldMkLst>
          <pc:docMk/>
          <pc:sldMk cId="385192452" sldId="1062"/>
        </pc:sldMkLst>
      </pc:sldChg>
      <pc:sldChg chg="modSp new mod">
        <pc:chgData name="Salma ElSayed" userId="ff62dbec-a997-4266-b23e-5158ab35b2f0" providerId="ADAL" clId="{4582523F-4639-4729-A3A8-1472135BA9E1}" dt="2025-04-14T14:58:27.236" v="1390" actId="20577"/>
        <pc:sldMkLst>
          <pc:docMk/>
          <pc:sldMk cId="4227323590" sldId="1063"/>
        </pc:sldMkLst>
      </pc:sldChg>
    </pc:docChg>
  </pc:docChgLst>
  <pc:docChgLst>
    <pc:chgData name="Salma ElSayed" userId="ff62dbec-a997-4266-b23e-5158ab35b2f0" providerId="ADAL" clId="{7B673080-2A73-4876-8402-CC8B299A0EFE}"/>
    <pc:docChg chg="undo custSel delSld modSld">
      <pc:chgData name="Salma ElSayed" userId="ff62dbec-a997-4266-b23e-5158ab35b2f0" providerId="ADAL" clId="{7B673080-2A73-4876-8402-CC8B299A0EFE}" dt="2025-05-14T13:52:52.662" v="390" actId="20577"/>
      <pc:docMkLst>
        <pc:docMk/>
      </pc:docMkLst>
      <pc:sldChg chg="modSp mod">
        <pc:chgData name="Salma ElSayed" userId="ff62dbec-a997-4266-b23e-5158ab35b2f0" providerId="ADAL" clId="{7B673080-2A73-4876-8402-CC8B299A0EFE}" dt="2025-05-14T13:48:30.304" v="312" actId="962"/>
        <pc:sldMkLst>
          <pc:docMk/>
          <pc:sldMk cId="1247163739" sldId="259"/>
        </pc:sldMkLst>
        <pc:picChg chg="mod">
          <ac:chgData name="Salma ElSayed" userId="ff62dbec-a997-4266-b23e-5158ab35b2f0" providerId="ADAL" clId="{7B673080-2A73-4876-8402-CC8B299A0EFE}" dt="2025-05-14T13:48:30.304" v="312" actId="962"/>
          <ac:picMkLst>
            <pc:docMk/>
            <pc:sldMk cId="1247163739" sldId="259"/>
            <ac:picMk id="11" creationId="{2E51C399-AE98-54A0-24E2-F6F2768B58F5}"/>
          </ac:picMkLst>
        </pc:picChg>
      </pc:sldChg>
      <pc:sldChg chg="modSp mod">
        <pc:chgData name="Salma ElSayed" userId="ff62dbec-a997-4266-b23e-5158ab35b2f0" providerId="ADAL" clId="{7B673080-2A73-4876-8402-CC8B299A0EFE}" dt="2025-05-14T13:48:16.785" v="281" actId="962"/>
        <pc:sldMkLst>
          <pc:docMk/>
          <pc:sldMk cId="85121919" sldId="268"/>
        </pc:sldMkLst>
        <pc:picChg chg="mod">
          <ac:chgData name="Salma ElSayed" userId="ff62dbec-a997-4266-b23e-5158ab35b2f0" providerId="ADAL" clId="{7B673080-2A73-4876-8402-CC8B299A0EFE}" dt="2025-05-14T13:48:16.785" v="281" actId="962"/>
          <ac:picMkLst>
            <pc:docMk/>
            <pc:sldMk cId="85121919" sldId="268"/>
            <ac:picMk id="4" creationId="{AC6F2968-E6EE-20B0-4749-7B006E4A7835}"/>
          </ac:picMkLst>
        </pc:picChg>
      </pc:sldChg>
      <pc:sldChg chg="modSp mod">
        <pc:chgData name="Salma ElSayed" userId="ff62dbec-a997-4266-b23e-5158ab35b2f0" providerId="ADAL" clId="{7B673080-2A73-4876-8402-CC8B299A0EFE}" dt="2025-05-14T13:48:25.754" v="303" actId="962"/>
        <pc:sldMkLst>
          <pc:docMk/>
          <pc:sldMk cId="3633517848" sldId="1062"/>
        </pc:sldMkLst>
        <pc:grpChg chg="mod">
          <ac:chgData name="Salma ElSayed" userId="ff62dbec-a997-4266-b23e-5158ab35b2f0" providerId="ADAL" clId="{7B673080-2A73-4876-8402-CC8B299A0EFE}" dt="2025-05-14T13:48:25.324" v="302" actId="962"/>
          <ac:grpSpMkLst>
            <pc:docMk/>
            <pc:sldMk cId="3633517848" sldId="1062"/>
            <ac:grpSpMk id="5" creationId="{948A4687-19C0-A360-892C-122D07E511E5}"/>
          </ac:grpSpMkLst>
        </pc:grpChg>
        <pc:inkChg chg="mod">
          <ac:chgData name="Salma ElSayed" userId="ff62dbec-a997-4266-b23e-5158ab35b2f0" providerId="ADAL" clId="{7B673080-2A73-4876-8402-CC8B299A0EFE}" dt="2025-05-14T13:48:24.852" v="301" actId="962"/>
          <ac:inkMkLst>
            <pc:docMk/>
            <pc:sldMk cId="3633517848" sldId="1062"/>
            <ac:inkMk id="4" creationId="{FE64AC0A-25E5-5EF7-7B2F-9CFF380B2A30}"/>
          </ac:inkMkLst>
        </pc:inkChg>
        <pc:cxnChg chg="mod">
          <ac:chgData name="Salma ElSayed" userId="ff62dbec-a997-4266-b23e-5158ab35b2f0" providerId="ADAL" clId="{7B673080-2A73-4876-8402-CC8B299A0EFE}" dt="2025-05-14T13:48:25.754" v="303" actId="962"/>
          <ac:cxnSpMkLst>
            <pc:docMk/>
            <pc:sldMk cId="3633517848" sldId="1062"/>
            <ac:cxnSpMk id="9" creationId="{042EF455-9D2B-604C-E16A-E571C8A64896}"/>
          </ac:cxnSpMkLst>
        </pc:cxnChg>
      </pc:sldChg>
      <pc:sldChg chg="del">
        <pc:chgData name="Salma ElSayed" userId="ff62dbec-a997-4266-b23e-5158ab35b2f0" providerId="ADAL" clId="{7B673080-2A73-4876-8402-CC8B299A0EFE}" dt="2025-05-14T13:47:25.510" v="218" actId="47"/>
        <pc:sldMkLst>
          <pc:docMk/>
          <pc:sldMk cId="3740875160" sldId="1064"/>
        </pc:sldMkLst>
      </pc:sldChg>
      <pc:sldChg chg="modSp mod">
        <pc:chgData name="Salma ElSayed" userId="ff62dbec-a997-4266-b23e-5158ab35b2f0" providerId="ADAL" clId="{7B673080-2A73-4876-8402-CC8B299A0EFE}" dt="2025-05-14T13:48:18.465" v="284" actId="962"/>
        <pc:sldMkLst>
          <pc:docMk/>
          <pc:sldMk cId="3350111629" sldId="1067"/>
        </pc:sldMkLst>
        <pc:spChg chg="mod">
          <ac:chgData name="Salma ElSayed" userId="ff62dbec-a997-4266-b23e-5158ab35b2f0" providerId="ADAL" clId="{7B673080-2A73-4876-8402-CC8B299A0EFE}" dt="2025-05-14T13:42:23.919" v="106" actId="20577"/>
          <ac:spMkLst>
            <pc:docMk/>
            <pc:sldMk cId="3350111629" sldId="1067"/>
            <ac:spMk id="3" creationId="{01FAC70A-170D-2091-B22C-BEE8A265E973}"/>
          </ac:spMkLst>
        </pc:spChg>
        <pc:grpChg chg="mod">
          <ac:chgData name="Salma ElSayed" userId="ff62dbec-a997-4266-b23e-5158ab35b2f0" providerId="ADAL" clId="{7B673080-2A73-4876-8402-CC8B299A0EFE}" dt="2025-05-14T13:48:18.019" v="283" actId="962"/>
          <ac:grpSpMkLst>
            <pc:docMk/>
            <pc:sldMk cId="3350111629" sldId="1067"/>
            <ac:grpSpMk id="6" creationId="{FD07D73F-A2F6-CAAA-D62B-1A6478DDC8EF}"/>
          </ac:grpSpMkLst>
        </pc:grpChg>
        <pc:picChg chg="mod">
          <ac:chgData name="Salma ElSayed" userId="ff62dbec-a997-4266-b23e-5158ab35b2f0" providerId="ADAL" clId="{7B673080-2A73-4876-8402-CC8B299A0EFE}" dt="2025-05-14T13:48:18.465" v="284" actId="962"/>
          <ac:picMkLst>
            <pc:docMk/>
            <pc:sldMk cId="3350111629" sldId="1067"/>
            <ac:picMk id="4" creationId="{69335EA7-CB63-326E-630B-C41831832D47}"/>
          </ac:picMkLst>
        </pc:picChg>
        <pc:picChg chg="mod">
          <ac:chgData name="Salma ElSayed" userId="ff62dbec-a997-4266-b23e-5158ab35b2f0" providerId="ADAL" clId="{7B673080-2A73-4876-8402-CC8B299A0EFE}" dt="2025-05-14T13:42:12.811" v="104" actId="1076"/>
          <ac:picMkLst>
            <pc:docMk/>
            <pc:sldMk cId="3350111629" sldId="1067"/>
            <ac:picMk id="5" creationId="{58738D24-9D45-C589-AA73-C8033AE5013F}"/>
          </ac:picMkLst>
        </pc:picChg>
        <pc:picChg chg="mod">
          <ac:chgData name="Salma ElSayed" userId="ff62dbec-a997-4266-b23e-5158ab35b2f0" providerId="ADAL" clId="{7B673080-2A73-4876-8402-CC8B299A0EFE}" dt="2025-05-14T13:42:12.811" v="104" actId="1076"/>
          <ac:picMkLst>
            <pc:docMk/>
            <pc:sldMk cId="3350111629" sldId="1067"/>
            <ac:picMk id="2050" creationId="{C83BBBF8-171E-A967-FE0A-1288FADCA068}"/>
          </ac:picMkLst>
        </pc:picChg>
        <pc:picChg chg="mod">
          <ac:chgData name="Salma ElSayed" userId="ff62dbec-a997-4266-b23e-5158ab35b2f0" providerId="ADAL" clId="{7B673080-2A73-4876-8402-CC8B299A0EFE}" dt="2025-05-14T13:42:12.811" v="104" actId="1076"/>
          <ac:picMkLst>
            <pc:docMk/>
            <pc:sldMk cId="3350111629" sldId="1067"/>
            <ac:picMk id="2056" creationId="{A742EB75-B86B-AFC6-9211-82232424341A}"/>
          </ac:picMkLst>
        </pc:picChg>
        <pc:picChg chg="mod">
          <ac:chgData name="Salma ElSayed" userId="ff62dbec-a997-4266-b23e-5158ab35b2f0" providerId="ADAL" clId="{7B673080-2A73-4876-8402-CC8B299A0EFE}" dt="2025-05-14T13:42:12.811" v="104" actId="1076"/>
          <ac:picMkLst>
            <pc:docMk/>
            <pc:sldMk cId="3350111629" sldId="1067"/>
            <ac:picMk id="2062" creationId="{CEDD467D-51FC-FE73-2841-8B1B96D5CE1F}"/>
          </ac:picMkLst>
        </pc:picChg>
      </pc:sldChg>
      <pc:sldChg chg="modSp mod">
        <pc:chgData name="Salma ElSayed" userId="ff62dbec-a997-4266-b23e-5158ab35b2f0" providerId="ADAL" clId="{7B673080-2A73-4876-8402-CC8B299A0EFE}" dt="2025-05-14T13:48:30.746" v="313" actId="962"/>
        <pc:sldMkLst>
          <pc:docMk/>
          <pc:sldMk cId="2810008913" sldId="1068"/>
        </pc:sldMkLst>
        <pc:picChg chg="mod">
          <ac:chgData name="Salma ElSayed" userId="ff62dbec-a997-4266-b23e-5158ab35b2f0" providerId="ADAL" clId="{7B673080-2A73-4876-8402-CC8B299A0EFE}" dt="2025-05-14T13:48:30.746" v="313" actId="962"/>
          <ac:picMkLst>
            <pc:docMk/>
            <pc:sldMk cId="2810008913" sldId="1068"/>
            <ac:picMk id="5" creationId="{B7356316-A2EB-B047-F991-04D293BB7C28}"/>
          </ac:picMkLst>
        </pc:picChg>
      </pc:sldChg>
      <pc:sldChg chg="modSp mod">
        <pc:chgData name="Salma ElSayed" userId="ff62dbec-a997-4266-b23e-5158ab35b2f0" providerId="ADAL" clId="{7B673080-2A73-4876-8402-CC8B299A0EFE}" dt="2025-05-14T13:48:26.188" v="304" actId="962"/>
        <pc:sldMkLst>
          <pc:docMk/>
          <pc:sldMk cId="4294557701" sldId="1072"/>
        </pc:sldMkLst>
        <pc:grpChg chg="mod">
          <ac:chgData name="Salma ElSayed" userId="ff62dbec-a997-4266-b23e-5158ab35b2f0" providerId="ADAL" clId="{7B673080-2A73-4876-8402-CC8B299A0EFE}" dt="2025-05-14T13:48:26.188" v="304" actId="962"/>
          <ac:grpSpMkLst>
            <pc:docMk/>
            <pc:sldMk cId="4294557701" sldId="1072"/>
            <ac:grpSpMk id="9" creationId="{9398D627-5D88-287C-EC5A-A0D18FFD1F2E}"/>
          </ac:grpSpMkLst>
        </pc:grpChg>
      </pc:sldChg>
      <pc:sldChg chg="modSp mod">
        <pc:chgData name="Salma ElSayed" userId="ff62dbec-a997-4266-b23e-5158ab35b2f0" providerId="ADAL" clId="{7B673080-2A73-4876-8402-CC8B299A0EFE}" dt="2025-05-14T13:48:18.927" v="285" actId="962"/>
        <pc:sldMkLst>
          <pc:docMk/>
          <pc:sldMk cId="1433938656" sldId="1074"/>
        </pc:sldMkLst>
        <pc:picChg chg="mod">
          <ac:chgData name="Salma ElSayed" userId="ff62dbec-a997-4266-b23e-5158ab35b2f0" providerId="ADAL" clId="{7B673080-2A73-4876-8402-CC8B299A0EFE}" dt="2025-05-14T13:48:18.927" v="285" actId="962"/>
          <ac:picMkLst>
            <pc:docMk/>
            <pc:sldMk cId="1433938656" sldId="1074"/>
            <ac:picMk id="4" creationId="{1618E56A-4AB7-8EF3-58C8-35C2B08DF2D1}"/>
          </ac:picMkLst>
        </pc:picChg>
      </pc:sldChg>
      <pc:sldChg chg="del">
        <pc:chgData name="Salma ElSayed" userId="ff62dbec-a997-4266-b23e-5158ab35b2f0" providerId="ADAL" clId="{7B673080-2A73-4876-8402-CC8B299A0EFE}" dt="2025-05-14T13:47:47.269" v="280" actId="47"/>
        <pc:sldMkLst>
          <pc:docMk/>
          <pc:sldMk cId="125092337" sldId="1077"/>
        </pc:sldMkLst>
      </pc:sldChg>
      <pc:sldChg chg="addSp modSp">
        <pc:chgData name="Salma ElSayed" userId="ff62dbec-a997-4266-b23e-5158ab35b2f0" providerId="ADAL" clId="{7B673080-2A73-4876-8402-CC8B299A0EFE}" dt="2025-05-14T13:43:23.770" v="138"/>
        <pc:sldMkLst>
          <pc:docMk/>
          <pc:sldMk cId="2932514094" sldId="1079"/>
        </pc:sldMkLst>
        <pc:picChg chg="add mod">
          <ac:chgData name="Salma ElSayed" userId="ff62dbec-a997-4266-b23e-5158ab35b2f0" providerId="ADAL" clId="{7B673080-2A73-4876-8402-CC8B299A0EFE}" dt="2025-05-14T13:43:23.770" v="138"/>
          <ac:picMkLst>
            <pc:docMk/>
            <pc:sldMk cId="2932514094" sldId="1079"/>
            <ac:picMk id="4" creationId="{943D64A2-E5E1-70A0-AE29-77BC8FD5CCE1}"/>
          </ac:picMkLst>
        </pc:picChg>
      </pc:sldChg>
      <pc:sldChg chg="modSp mod">
        <pc:chgData name="Salma ElSayed" userId="ff62dbec-a997-4266-b23e-5158ab35b2f0" providerId="ADAL" clId="{7B673080-2A73-4876-8402-CC8B299A0EFE}" dt="2025-05-14T13:48:20.119" v="289" actId="962"/>
        <pc:sldMkLst>
          <pc:docMk/>
          <pc:sldMk cId="458061767" sldId="1080"/>
        </pc:sldMkLst>
        <pc:picChg chg="mod">
          <ac:chgData name="Salma ElSayed" userId="ff62dbec-a997-4266-b23e-5158ab35b2f0" providerId="ADAL" clId="{7B673080-2A73-4876-8402-CC8B299A0EFE}" dt="2025-05-14T13:48:19.949" v="288" actId="962"/>
          <ac:picMkLst>
            <pc:docMk/>
            <pc:sldMk cId="458061767" sldId="1080"/>
            <ac:picMk id="6" creationId="{D0707B96-43A8-A01A-9DF1-A559557FFC76}"/>
          </ac:picMkLst>
        </pc:picChg>
        <pc:picChg chg="mod">
          <ac:chgData name="Salma ElSayed" userId="ff62dbec-a997-4266-b23e-5158ab35b2f0" providerId="ADAL" clId="{7B673080-2A73-4876-8402-CC8B299A0EFE}" dt="2025-05-14T13:48:20.119" v="289" actId="962"/>
          <ac:picMkLst>
            <pc:docMk/>
            <pc:sldMk cId="458061767" sldId="1080"/>
            <ac:picMk id="6146" creationId="{424CE367-ABB7-03BF-60FD-2A709904E4CD}"/>
          </ac:picMkLst>
        </pc:picChg>
      </pc:sldChg>
      <pc:sldChg chg="modSp">
        <pc:chgData name="Salma ElSayed" userId="ff62dbec-a997-4266-b23e-5158ab35b2f0" providerId="ADAL" clId="{7B673080-2A73-4876-8402-CC8B299A0EFE}" dt="2025-05-14T13:48:19.723" v="287" actId="962"/>
        <pc:sldMkLst>
          <pc:docMk/>
          <pc:sldMk cId="319312799" sldId="1084"/>
        </pc:sldMkLst>
        <pc:grpChg chg="mod">
          <ac:chgData name="Salma ElSayed" userId="ff62dbec-a997-4266-b23e-5158ab35b2f0" providerId="ADAL" clId="{7B673080-2A73-4876-8402-CC8B299A0EFE}" dt="2025-05-14T13:48:19.723" v="287" actId="962"/>
          <ac:grpSpMkLst>
            <pc:docMk/>
            <pc:sldMk cId="319312799" sldId="1084"/>
            <ac:grpSpMk id="6" creationId="{BD632007-BA7A-3784-FC4D-3D4377D096FB}"/>
          </ac:grpSpMkLst>
        </pc:grpChg>
      </pc:sldChg>
      <pc:sldChg chg="modSp mod">
        <pc:chgData name="Salma ElSayed" userId="ff62dbec-a997-4266-b23e-5158ab35b2f0" providerId="ADAL" clId="{7B673080-2A73-4876-8402-CC8B299A0EFE}" dt="2025-05-14T13:52:19.646" v="387" actId="20577"/>
        <pc:sldMkLst>
          <pc:docMk/>
          <pc:sldMk cId="1117439138" sldId="1088"/>
        </pc:sldMkLst>
        <pc:spChg chg="mod">
          <ac:chgData name="Salma ElSayed" userId="ff62dbec-a997-4266-b23e-5158ab35b2f0" providerId="ADAL" clId="{7B673080-2A73-4876-8402-CC8B299A0EFE}" dt="2025-05-14T13:52:19.646" v="387" actId="20577"/>
          <ac:spMkLst>
            <pc:docMk/>
            <pc:sldMk cId="1117439138" sldId="1088"/>
            <ac:spMk id="3" creationId="{0C33A141-7059-A29C-0E09-69BDDAE71ED8}"/>
          </ac:spMkLst>
        </pc:spChg>
        <pc:picChg chg="mod">
          <ac:chgData name="Salma ElSayed" userId="ff62dbec-a997-4266-b23e-5158ab35b2f0" providerId="ADAL" clId="{7B673080-2A73-4876-8402-CC8B299A0EFE}" dt="2025-05-14T13:48:26.674" v="305" actId="962"/>
          <ac:picMkLst>
            <pc:docMk/>
            <pc:sldMk cId="1117439138" sldId="1088"/>
            <ac:picMk id="4" creationId="{243A943F-EC78-6BF7-72C7-06E3FA92275A}"/>
          </ac:picMkLst>
        </pc:picChg>
      </pc:sldChg>
      <pc:sldChg chg="modSp mod">
        <pc:chgData name="Salma ElSayed" userId="ff62dbec-a997-4266-b23e-5158ab35b2f0" providerId="ADAL" clId="{7B673080-2A73-4876-8402-CC8B299A0EFE}" dt="2025-05-14T13:48:19.340" v="286" actId="962"/>
        <pc:sldMkLst>
          <pc:docMk/>
          <pc:sldMk cId="3213988605" sldId="1091"/>
        </pc:sldMkLst>
        <pc:picChg chg="mod">
          <ac:chgData name="Salma ElSayed" userId="ff62dbec-a997-4266-b23e-5158ab35b2f0" providerId="ADAL" clId="{7B673080-2A73-4876-8402-CC8B299A0EFE}" dt="2025-05-14T13:48:19.340" v="286" actId="962"/>
          <ac:picMkLst>
            <pc:docMk/>
            <pc:sldMk cId="3213988605" sldId="1091"/>
            <ac:picMk id="5" creationId="{6CC9A764-41DC-B6DE-D50E-D99546DC7E4D}"/>
          </ac:picMkLst>
        </pc:picChg>
      </pc:sldChg>
      <pc:sldChg chg="del">
        <pc:chgData name="Salma ElSayed" userId="ff62dbec-a997-4266-b23e-5158ab35b2f0" providerId="ADAL" clId="{7B673080-2A73-4876-8402-CC8B299A0EFE}" dt="2025-05-14T13:38:38.561" v="0" actId="47"/>
        <pc:sldMkLst>
          <pc:docMk/>
          <pc:sldMk cId="1428946459" sldId="1092"/>
        </pc:sldMkLst>
      </pc:sldChg>
      <pc:sldChg chg="del">
        <pc:chgData name="Salma ElSayed" userId="ff62dbec-a997-4266-b23e-5158ab35b2f0" providerId="ADAL" clId="{7B673080-2A73-4876-8402-CC8B299A0EFE}" dt="2025-05-14T13:38:45.326" v="1" actId="47"/>
        <pc:sldMkLst>
          <pc:docMk/>
          <pc:sldMk cId="4120809869" sldId="1093"/>
        </pc:sldMkLst>
      </pc:sldChg>
      <pc:sldChg chg="del">
        <pc:chgData name="Salma ElSayed" userId="ff62dbec-a997-4266-b23e-5158ab35b2f0" providerId="ADAL" clId="{7B673080-2A73-4876-8402-CC8B299A0EFE}" dt="2025-05-14T13:43:26.563" v="139" actId="47"/>
        <pc:sldMkLst>
          <pc:docMk/>
          <pc:sldMk cId="812788985" sldId="1096"/>
        </pc:sldMkLst>
      </pc:sldChg>
      <pc:sldChg chg="del">
        <pc:chgData name="Salma ElSayed" userId="ff62dbec-a997-4266-b23e-5158ab35b2f0" providerId="ADAL" clId="{7B673080-2A73-4876-8402-CC8B299A0EFE}" dt="2025-05-14T13:44:36.006" v="142" actId="47"/>
        <pc:sldMkLst>
          <pc:docMk/>
          <pc:sldMk cId="3408018556" sldId="1098"/>
        </pc:sldMkLst>
      </pc:sldChg>
      <pc:sldChg chg="addSp modSp">
        <pc:chgData name="Salma ElSayed" userId="ff62dbec-a997-4266-b23e-5158ab35b2f0" providerId="ADAL" clId="{7B673080-2A73-4876-8402-CC8B299A0EFE}" dt="2025-05-14T13:44:27.812" v="141"/>
        <pc:sldMkLst>
          <pc:docMk/>
          <pc:sldMk cId="1072233259" sldId="1099"/>
        </pc:sldMkLst>
        <pc:picChg chg="add mod">
          <ac:chgData name="Salma ElSayed" userId="ff62dbec-a997-4266-b23e-5158ab35b2f0" providerId="ADAL" clId="{7B673080-2A73-4876-8402-CC8B299A0EFE}" dt="2025-05-14T13:44:27.812" v="141"/>
          <ac:picMkLst>
            <pc:docMk/>
            <pc:sldMk cId="1072233259" sldId="1099"/>
            <ac:picMk id="4" creationId="{B08E9010-228E-C9CA-866E-78EE0EA11CC6}"/>
          </ac:picMkLst>
        </pc:picChg>
      </pc:sldChg>
      <pc:sldChg chg="del">
        <pc:chgData name="Salma ElSayed" userId="ff62dbec-a997-4266-b23e-5158ab35b2f0" providerId="ADAL" clId="{7B673080-2A73-4876-8402-CC8B299A0EFE}" dt="2025-05-14T13:45:56.302" v="161" actId="47"/>
        <pc:sldMkLst>
          <pc:docMk/>
          <pc:sldMk cId="2585816383" sldId="1100"/>
        </pc:sldMkLst>
      </pc:sldChg>
      <pc:sldChg chg="modSp mod">
        <pc:chgData name="Salma ElSayed" userId="ff62dbec-a997-4266-b23e-5158ab35b2f0" providerId="ADAL" clId="{7B673080-2A73-4876-8402-CC8B299A0EFE}" dt="2025-05-14T13:48:20.754" v="292" actId="962"/>
        <pc:sldMkLst>
          <pc:docMk/>
          <pc:sldMk cId="2026946236" sldId="1101"/>
        </pc:sldMkLst>
        <pc:picChg chg="mod">
          <ac:chgData name="Salma ElSayed" userId="ff62dbec-a997-4266-b23e-5158ab35b2f0" providerId="ADAL" clId="{7B673080-2A73-4876-8402-CC8B299A0EFE}" dt="2025-05-14T13:48:20.754" v="292" actId="962"/>
          <ac:picMkLst>
            <pc:docMk/>
            <pc:sldMk cId="2026946236" sldId="1101"/>
            <ac:picMk id="6" creationId="{FEA31427-5426-4079-9512-7F4C9E083A3F}"/>
          </ac:picMkLst>
        </pc:picChg>
      </pc:sldChg>
      <pc:sldChg chg="modSp mod">
        <pc:chgData name="Salma ElSayed" userId="ff62dbec-a997-4266-b23e-5158ab35b2f0" providerId="ADAL" clId="{7B673080-2A73-4876-8402-CC8B299A0EFE}" dt="2025-05-14T13:48:24.397" v="300" actId="962"/>
        <pc:sldMkLst>
          <pc:docMk/>
          <pc:sldMk cId="1998421524" sldId="1105"/>
        </pc:sldMkLst>
        <pc:picChg chg="mod">
          <ac:chgData name="Salma ElSayed" userId="ff62dbec-a997-4266-b23e-5158ab35b2f0" providerId="ADAL" clId="{7B673080-2A73-4876-8402-CC8B299A0EFE}" dt="2025-05-14T13:48:24.397" v="300" actId="962"/>
          <ac:picMkLst>
            <pc:docMk/>
            <pc:sldMk cId="1998421524" sldId="1105"/>
            <ac:picMk id="5" creationId="{37A2197A-50D4-03AE-0A2E-FADCD0E4CD67}"/>
          </ac:picMkLst>
        </pc:picChg>
      </pc:sldChg>
      <pc:sldChg chg="del">
        <pc:chgData name="Salma ElSayed" userId="ff62dbec-a997-4266-b23e-5158ab35b2f0" providerId="ADAL" clId="{7B673080-2A73-4876-8402-CC8B299A0EFE}" dt="2025-05-14T13:38:58.314" v="3" actId="47"/>
        <pc:sldMkLst>
          <pc:docMk/>
          <pc:sldMk cId="1315066096" sldId="1114"/>
        </pc:sldMkLst>
      </pc:sldChg>
      <pc:sldChg chg="del">
        <pc:chgData name="Salma ElSayed" userId="ff62dbec-a997-4266-b23e-5158ab35b2f0" providerId="ADAL" clId="{7B673080-2A73-4876-8402-CC8B299A0EFE}" dt="2025-05-14T13:42:57.001" v="135" actId="47"/>
        <pc:sldMkLst>
          <pc:docMk/>
          <pc:sldMk cId="230669919" sldId="1115"/>
        </pc:sldMkLst>
      </pc:sldChg>
      <pc:sldChg chg="del">
        <pc:chgData name="Salma ElSayed" userId="ff62dbec-a997-4266-b23e-5158ab35b2f0" providerId="ADAL" clId="{7B673080-2A73-4876-8402-CC8B299A0EFE}" dt="2025-05-14T13:42:58.299" v="136" actId="47"/>
        <pc:sldMkLst>
          <pc:docMk/>
          <pc:sldMk cId="367845548" sldId="1116"/>
        </pc:sldMkLst>
      </pc:sldChg>
      <pc:sldChg chg="modSp mod">
        <pc:chgData name="Salma ElSayed" userId="ff62dbec-a997-4266-b23e-5158ab35b2f0" providerId="ADAL" clId="{7B673080-2A73-4876-8402-CC8B299A0EFE}" dt="2025-05-14T13:48:21.640" v="294" actId="962"/>
        <pc:sldMkLst>
          <pc:docMk/>
          <pc:sldMk cId="1057706016" sldId="1118"/>
        </pc:sldMkLst>
        <pc:spChg chg="mod">
          <ac:chgData name="Salma ElSayed" userId="ff62dbec-a997-4266-b23e-5158ab35b2f0" providerId="ADAL" clId="{7B673080-2A73-4876-8402-CC8B299A0EFE}" dt="2025-05-14T13:41:40.241" v="79" actId="20577"/>
          <ac:spMkLst>
            <pc:docMk/>
            <pc:sldMk cId="1057706016" sldId="1118"/>
            <ac:spMk id="7" creationId="{9A8E7749-35AB-EAB9-D980-587975BFB10A}"/>
          </ac:spMkLst>
        </pc:spChg>
        <pc:picChg chg="mod">
          <ac:chgData name="Salma ElSayed" userId="ff62dbec-a997-4266-b23e-5158ab35b2f0" providerId="ADAL" clId="{7B673080-2A73-4876-8402-CC8B299A0EFE}" dt="2025-05-14T13:48:21.243" v="293" actId="962"/>
          <ac:picMkLst>
            <pc:docMk/>
            <pc:sldMk cId="1057706016" sldId="1118"/>
            <ac:picMk id="6" creationId="{B1EFE727-3A45-FC74-D9EA-E00E8D2952D4}"/>
          </ac:picMkLst>
        </pc:picChg>
        <pc:picChg chg="mod">
          <ac:chgData name="Salma ElSayed" userId="ff62dbec-a997-4266-b23e-5158ab35b2f0" providerId="ADAL" clId="{7B673080-2A73-4876-8402-CC8B299A0EFE}" dt="2025-05-14T13:48:21.640" v="294" actId="962"/>
          <ac:picMkLst>
            <pc:docMk/>
            <pc:sldMk cId="1057706016" sldId="1118"/>
            <ac:picMk id="16" creationId="{71E4DF12-8AE1-08BD-C8B0-E110578FE34C}"/>
          </ac:picMkLst>
        </pc:picChg>
      </pc:sldChg>
      <pc:sldChg chg="del">
        <pc:chgData name="Salma ElSayed" userId="ff62dbec-a997-4266-b23e-5158ab35b2f0" providerId="ADAL" clId="{7B673080-2A73-4876-8402-CC8B299A0EFE}" dt="2025-05-14T13:38:56.378" v="2" actId="47"/>
        <pc:sldMkLst>
          <pc:docMk/>
          <pc:sldMk cId="2558801376" sldId="1119"/>
        </pc:sldMkLst>
      </pc:sldChg>
      <pc:sldChg chg="del">
        <pc:chgData name="Salma ElSayed" userId="ff62dbec-a997-4266-b23e-5158ab35b2f0" providerId="ADAL" clId="{7B673080-2A73-4876-8402-CC8B299A0EFE}" dt="2025-05-14T13:44:39.776" v="143" actId="47"/>
        <pc:sldMkLst>
          <pc:docMk/>
          <pc:sldMk cId="1438236086" sldId="1120"/>
        </pc:sldMkLst>
      </pc:sldChg>
      <pc:sldChg chg="delSp modSp mod delAnim modAnim">
        <pc:chgData name="Salma ElSayed" userId="ff62dbec-a997-4266-b23e-5158ab35b2f0" providerId="ADAL" clId="{7B673080-2A73-4876-8402-CC8B299A0EFE}" dt="2025-05-14T13:47:19.592" v="216"/>
        <pc:sldMkLst>
          <pc:docMk/>
          <pc:sldMk cId="2994927333" sldId="1122"/>
        </pc:sldMkLst>
        <pc:spChg chg="mod">
          <ac:chgData name="Salma ElSayed" userId="ff62dbec-a997-4266-b23e-5158ab35b2f0" providerId="ADAL" clId="{7B673080-2A73-4876-8402-CC8B299A0EFE}" dt="2025-05-14T13:47:19.592" v="216"/>
          <ac:spMkLst>
            <pc:docMk/>
            <pc:sldMk cId="2994927333" sldId="1122"/>
            <ac:spMk id="3" creationId="{E0716333-14D3-D7AF-52C2-97D0FBDDCBEE}"/>
          </ac:spMkLst>
        </pc:spChg>
        <pc:spChg chg="mod">
          <ac:chgData name="Salma ElSayed" userId="ff62dbec-a997-4266-b23e-5158ab35b2f0" providerId="ADAL" clId="{7B673080-2A73-4876-8402-CC8B299A0EFE}" dt="2025-05-14T13:47:04.781" v="209" actId="20577"/>
          <ac:spMkLst>
            <pc:docMk/>
            <pc:sldMk cId="2994927333" sldId="1122"/>
            <ac:spMk id="6" creationId="{FCE22DE1-CA41-886D-CE6D-04C47F3C7600}"/>
          </ac:spMkLst>
        </pc:spChg>
        <pc:spChg chg="mod">
          <ac:chgData name="Salma ElSayed" userId="ff62dbec-a997-4266-b23e-5158ab35b2f0" providerId="ADAL" clId="{7B673080-2A73-4876-8402-CC8B299A0EFE}" dt="2025-05-14T13:47:10.747" v="214" actId="6549"/>
          <ac:spMkLst>
            <pc:docMk/>
            <pc:sldMk cId="2994927333" sldId="1122"/>
            <ac:spMk id="8" creationId="{E1AA03C3-8A5C-89C4-7F1C-DCBF353191FD}"/>
          </ac:spMkLst>
        </pc:spChg>
        <pc:spChg chg="del">
          <ac:chgData name="Salma ElSayed" userId="ff62dbec-a997-4266-b23e-5158ab35b2f0" providerId="ADAL" clId="{7B673080-2A73-4876-8402-CC8B299A0EFE}" dt="2025-05-14T13:47:09.188" v="212" actId="478"/>
          <ac:spMkLst>
            <pc:docMk/>
            <pc:sldMk cId="2994927333" sldId="1122"/>
            <ac:spMk id="24" creationId="{1F9BC2EF-2C06-C2AE-AA4E-D1371C40D4E2}"/>
          </ac:spMkLst>
        </pc:spChg>
        <pc:grpChg chg="del">
          <ac:chgData name="Salma ElSayed" userId="ff62dbec-a997-4266-b23e-5158ab35b2f0" providerId="ADAL" clId="{7B673080-2A73-4876-8402-CC8B299A0EFE}" dt="2025-05-14T13:47:11.877" v="215" actId="478"/>
          <ac:grpSpMkLst>
            <pc:docMk/>
            <pc:sldMk cId="2994927333" sldId="1122"/>
            <ac:grpSpMk id="9" creationId="{601E5950-BCCB-1123-45CD-EC60E14C9043}"/>
          </ac:grpSpMkLst>
        </pc:grpChg>
        <pc:grpChg chg="del">
          <ac:chgData name="Salma ElSayed" userId="ff62dbec-a997-4266-b23e-5158ab35b2f0" providerId="ADAL" clId="{7B673080-2A73-4876-8402-CC8B299A0EFE}" dt="2025-05-14T13:47:10.046" v="213" actId="478"/>
          <ac:grpSpMkLst>
            <pc:docMk/>
            <pc:sldMk cId="2994927333" sldId="1122"/>
            <ac:grpSpMk id="17" creationId="{6DAFC12C-3E50-1866-1EDC-BA91EF816B43}"/>
          </ac:grpSpMkLst>
        </pc:grpChg>
        <pc:picChg chg="del">
          <ac:chgData name="Salma ElSayed" userId="ff62dbec-a997-4266-b23e-5158ab35b2f0" providerId="ADAL" clId="{7B673080-2A73-4876-8402-CC8B299A0EFE}" dt="2025-05-14T13:47:06.860" v="210" actId="478"/>
          <ac:picMkLst>
            <pc:docMk/>
            <pc:sldMk cId="2994927333" sldId="1122"/>
            <ac:picMk id="21" creationId="{63FCC4EA-C35D-46E9-4171-09CAB6D3E84A}"/>
          </ac:picMkLst>
        </pc:picChg>
        <pc:picChg chg="del">
          <ac:chgData name="Salma ElSayed" userId="ff62dbec-a997-4266-b23e-5158ab35b2f0" providerId="ADAL" clId="{7B673080-2A73-4876-8402-CC8B299A0EFE}" dt="2025-05-14T13:47:07.991" v="211" actId="478"/>
          <ac:picMkLst>
            <pc:docMk/>
            <pc:sldMk cId="2994927333" sldId="1122"/>
            <ac:picMk id="1026" creationId="{80D698F4-7F6A-5455-E0B0-D9C0FEFB0CDE}"/>
          </ac:picMkLst>
        </pc:picChg>
      </pc:sldChg>
      <pc:sldChg chg="del">
        <pc:chgData name="Salma ElSayed" userId="ff62dbec-a997-4266-b23e-5158ab35b2f0" providerId="ADAL" clId="{7B673080-2A73-4876-8402-CC8B299A0EFE}" dt="2025-05-14T13:47:27.353" v="219" actId="47"/>
        <pc:sldMkLst>
          <pc:docMk/>
          <pc:sldMk cId="874218106" sldId="1123"/>
        </pc:sldMkLst>
      </pc:sldChg>
      <pc:sldChg chg="modSp mod">
        <pc:chgData name="Salma ElSayed" userId="ff62dbec-a997-4266-b23e-5158ab35b2f0" providerId="ADAL" clId="{7B673080-2A73-4876-8402-CC8B299A0EFE}" dt="2025-05-14T13:48:29.725" v="311" actId="962"/>
        <pc:sldMkLst>
          <pc:docMk/>
          <pc:sldMk cId="4176961745" sldId="1124"/>
        </pc:sldMkLst>
        <pc:spChg chg="mod">
          <ac:chgData name="Salma ElSayed" userId="ff62dbec-a997-4266-b23e-5158ab35b2f0" providerId="ADAL" clId="{7B673080-2A73-4876-8402-CC8B299A0EFE}" dt="2025-05-14T13:47:41.683" v="279" actId="20577"/>
          <ac:spMkLst>
            <pc:docMk/>
            <pc:sldMk cId="4176961745" sldId="1124"/>
            <ac:spMk id="3" creationId="{68054DF0-C35E-8702-927E-C286DF13D72C}"/>
          </ac:spMkLst>
        </pc:spChg>
        <pc:picChg chg="mod">
          <ac:chgData name="Salma ElSayed" userId="ff62dbec-a997-4266-b23e-5158ab35b2f0" providerId="ADAL" clId="{7B673080-2A73-4876-8402-CC8B299A0EFE}" dt="2025-05-14T13:48:29.200" v="310" actId="962"/>
          <ac:picMkLst>
            <pc:docMk/>
            <pc:sldMk cId="4176961745" sldId="1124"/>
            <ac:picMk id="4" creationId="{4B73D3E8-0E09-BF51-4871-5635058091E5}"/>
          </ac:picMkLst>
        </pc:picChg>
        <pc:picChg chg="mod">
          <ac:chgData name="Salma ElSayed" userId="ff62dbec-a997-4266-b23e-5158ab35b2f0" providerId="ADAL" clId="{7B673080-2A73-4876-8402-CC8B299A0EFE}" dt="2025-05-14T13:48:29.725" v="311" actId="962"/>
          <ac:picMkLst>
            <pc:docMk/>
            <pc:sldMk cId="4176961745" sldId="1124"/>
            <ac:picMk id="5" creationId="{9948F56C-B08E-4156-5814-22DDC9A27B54}"/>
          </ac:picMkLst>
        </pc:picChg>
      </pc:sldChg>
      <pc:sldChg chg="modSp mod">
        <pc:chgData name="Salma ElSayed" userId="ff62dbec-a997-4266-b23e-5158ab35b2f0" providerId="ADAL" clId="{7B673080-2A73-4876-8402-CC8B299A0EFE}" dt="2025-05-14T13:48:23.914" v="299" actId="962"/>
        <pc:sldMkLst>
          <pc:docMk/>
          <pc:sldMk cId="1443355311" sldId="1125"/>
        </pc:sldMkLst>
        <pc:picChg chg="mod">
          <ac:chgData name="Salma ElSayed" userId="ff62dbec-a997-4266-b23e-5158ab35b2f0" providerId="ADAL" clId="{7B673080-2A73-4876-8402-CC8B299A0EFE}" dt="2025-05-14T13:48:23.914" v="299" actId="962"/>
          <ac:picMkLst>
            <pc:docMk/>
            <pc:sldMk cId="1443355311" sldId="1125"/>
            <ac:picMk id="3" creationId="{3C97CC14-D6E3-0A70-6DD8-7B1F57929E3A}"/>
          </ac:picMkLst>
        </pc:picChg>
        <pc:picChg chg="mod">
          <ac:chgData name="Salma ElSayed" userId="ff62dbec-a997-4266-b23e-5158ab35b2f0" providerId="ADAL" clId="{7B673080-2A73-4876-8402-CC8B299A0EFE}" dt="2025-05-14T13:48:22.989" v="297" actId="962"/>
          <ac:picMkLst>
            <pc:docMk/>
            <pc:sldMk cId="1443355311" sldId="1125"/>
            <ac:picMk id="5" creationId="{D9B6C13D-A0B8-91EE-690B-040A19CE1EB9}"/>
          </ac:picMkLst>
        </pc:picChg>
        <pc:picChg chg="mod">
          <ac:chgData name="Salma ElSayed" userId="ff62dbec-a997-4266-b23e-5158ab35b2f0" providerId="ADAL" clId="{7B673080-2A73-4876-8402-CC8B299A0EFE}" dt="2025-05-14T13:48:23.451" v="298" actId="962"/>
          <ac:picMkLst>
            <pc:docMk/>
            <pc:sldMk cId="1443355311" sldId="1125"/>
            <ac:picMk id="7" creationId="{2F252022-021B-A8D8-48ED-6259EA7911AE}"/>
          </ac:picMkLst>
        </pc:picChg>
      </pc:sldChg>
      <pc:sldChg chg="del">
        <pc:chgData name="Salma ElSayed" userId="ff62dbec-a997-4266-b23e-5158ab35b2f0" providerId="ADAL" clId="{7B673080-2A73-4876-8402-CC8B299A0EFE}" dt="2025-05-14T13:43:14.540" v="137" actId="47"/>
        <pc:sldMkLst>
          <pc:docMk/>
          <pc:sldMk cId="2944086246" sldId="1126"/>
        </pc:sldMkLst>
      </pc:sldChg>
      <pc:sldChg chg="modSp mod">
        <pc:chgData name="Salma ElSayed" userId="ff62dbec-a997-4266-b23e-5158ab35b2f0" providerId="ADAL" clId="{7B673080-2A73-4876-8402-CC8B299A0EFE}" dt="2025-05-14T13:48:22.557" v="296" actId="962"/>
        <pc:sldMkLst>
          <pc:docMk/>
          <pc:sldMk cId="2861849197" sldId="1127"/>
        </pc:sldMkLst>
        <pc:picChg chg="mod">
          <ac:chgData name="Salma ElSayed" userId="ff62dbec-a997-4266-b23e-5158ab35b2f0" providerId="ADAL" clId="{7B673080-2A73-4876-8402-CC8B299A0EFE}" dt="2025-05-14T13:48:22.557" v="296" actId="962"/>
          <ac:picMkLst>
            <pc:docMk/>
            <pc:sldMk cId="2861849197" sldId="1127"/>
            <ac:picMk id="7" creationId="{8107D1AE-EA31-A0DC-4EBE-F1DBDF8E181F}"/>
          </ac:picMkLst>
        </pc:picChg>
      </pc:sldChg>
      <pc:sldChg chg="del">
        <pc:chgData name="Salma ElSayed" userId="ff62dbec-a997-4266-b23e-5158ab35b2f0" providerId="ADAL" clId="{7B673080-2A73-4876-8402-CC8B299A0EFE}" dt="2025-05-14T13:44:52.692" v="144" actId="47"/>
        <pc:sldMkLst>
          <pc:docMk/>
          <pc:sldMk cId="4016475090" sldId="1128"/>
        </pc:sldMkLst>
      </pc:sldChg>
      <pc:sldChg chg="del">
        <pc:chgData name="Salma ElSayed" userId="ff62dbec-a997-4266-b23e-5158ab35b2f0" providerId="ADAL" clId="{7B673080-2A73-4876-8402-CC8B299A0EFE}" dt="2025-05-14T13:45:54.886" v="160" actId="47"/>
        <pc:sldMkLst>
          <pc:docMk/>
          <pc:sldMk cId="3179875788" sldId="1129"/>
        </pc:sldMkLst>
      </pc:sldChg>
      <pc:sldChg chg="modSp mod">
        <pc:chgData name="Salma ElSayed" userId="ff62dbec-a997-4266-b23e-5158ab35b2f0" providerId="ADAL" clId="{7B673080-2A73-4876-8402-CC8B299A0EFE}" dt="2025-05-14T13:48:17.494" v="282" actId="962"/>
        <pc:sldMkLst>
          <pc:docMk/>
          <pc:sldMk cId="4173336716" sldId="1130"/>
        </pc:sldMkLst>
        <pc:picChg chg="mod">
          <ac:chgData name="Salma ElSayed" userId="ff62dbec-a997-4266-b23e-5158ab35b2f0" providerId="ADAL" clId="{7B673080-2A73-4876-8402-CC8B299A0EFE}" dt="2025-05-14T13:48:17.494" v="282" actId="962"/>
          <ac:picMkLst>
            <pc:docMk/>
            <pc:sldMk cId="4173336716" sldId="1130"/>
            <ac:picMk id="6" creationId="{5E38C2C3-0013-18CB-E0E6-4652C86DE382}"/>
          </ac:picMkLst>
        </pc:picChg>
      </pc:sldChg>
      <pc:sldChg chg="modSp mod">
        <pc:chgData name="Salma ElSayed" userId="ff62dbec-a997-4266-b23e-5158ab35b2f0" providerId="ADAL" clId="{7B673080-2A73-4876-8402-CC8B299A0EFE}" dt="2025-05-14T13:48:27.085" v="306" actId="962"/>
        <pc:sldMkLst>
          <pc:docMk/>
          <pc:sldMk cId="2868977510" sldId="1131"/>
        </pc:sldMkLst>
        <pc:spChg chg="mod">
          <ac:chgData name="Salma ElSayed" userId="ff62dbec-a997-4266-b23e-5158ab35b2f0" providerId="ADAL" clId="{7B673080-2A73-4876-8402-CC8B299A0EFE}" dt="2025-05-14T13:45:21.261" v="159" actId="27636"/>
          <ac:spMkLst>
            <pc:docMk/>
            <pc:sldMk cId="2868977510" sldId="1131"/>
            <ac:spMk id="8" creationId="{90784EFE-AEE6-5583-B71C-582C4CD34F00}"/>
          </ac:spMkLst>
        </pc:spChg>
        <pc:picChg chg="mod">
          <ac:chgData name="Salma ElSayed" userId="ff62dbec-a997-4266-b23e-5158ab35b2f0" providerId="ADAL" clId="{7B673080-2A73-4876-8402-CC8B299A0EFE}" dt="2025-05-14T13:48:27.085" v="306" actId="962"/>
          <ac:picMkLst>
            <pc:docMk/>
            <pc:sldMk cId="2868977510" sldId="1131"/>
            <ac:picMk id="4" creationId="{D4948E33-24F9-6A29-0E8D-53CE30747FF0}"/>
          </ac:picMkLst>
        </pc:picChg>
      </pc:sldChg>
      <pc:sldChg chg="modSp mod">
        <pc:chgData name="Salma ElSayed" userId="ff62dbec-a997-4266-b23e-5158ab35b2f0" providerId="ADAL" clId="{7B673080-2A73-4876-8402-CC8B299A0EFE}" dt="2025-05-14T13:51:23.664" v="316"/>
        <pc:sldMkLst>
          <pc:docMk/>
          <pc:sldMk cId="251416650" sldId="1132"/>
        </pc:sldMkLst>
        <pc:spChg chg="mod">
          <ac:chgData name="Salma ElSayed" userId="ff62dbec-a997-4266-b23e-5158ab35b2f0" providerId="ADAL" clId="{7B673080-2A73-4876-8402-CC8B299A0EFE}" dt="2025-05-14T13:51:23.664" v="316"/>
          <ac:spMkLst>
            <pc:docMk/>
            <pc:sldMk cId="251416650" sldId="1132"/>
            <ac:spMk id="2" creationId="{9603912D-2DC7-F9A6-ED54-828B19D3C353}"/>
          </ac:spMkLst>
        </pc:spChg>
      </pc:sldChg>
      <pc:sldChg chg="del">
        <pc:chgData name="Salma ElSayed" userId="ff62dbec-a997-4266-b23e-5158ab35b2f0" providerId="ADAL" clId="{7B673080-2A73-4876-8402-CC8B299A0EFE}" dt="2025-05-14T13:44:10.421" v="140" actId="47"/>
        <pc:sldMkLst>
          <pc:docMk/>
          <pc:sldMk cId="3833460759" sldId="1134"/>
        </pc:sldMkLst>
      </pc:sldChg>
      <pc:sldChg chg="modSp mod">
        <pc:chgData name="Salma ElSayed" userId="ff62dbec-a997-4266-b23e-5158ab35b2f0" providerId="ADAL" clId="{7B673080-2A73-4876-8402-CC8B299A0EFE}" dt="2025-05-14T13:48:28.706" v="309" actId="962"/>
        <pc:sldMkLst>
          <pc:docMk/>
          <pc:sldMk cId="262592181" sldId="1135"/>
        </pc:sldMkLst>
        <pc:spChg chg="mod">
          <ac:chgData name="Salma ElSayed" userId="ff62dbec-a997-4266-b23e-5158ab35b2f0" providerId="ADAL" clId="{7B673080-2A73-4876-8402-CC8B299A0EFE}" dt="2025-05-14T13:46:41.569" v="198" actId="20577"/>
          <ac:spMkLst>
            <pc:docMk/>
            <pc:sldMk cId="262592181" sldId="1135"/>
            <ac:spMk id="8" creationId="{C9175595-4118-CB21-B1CC-DD1F8023AE98}"/>
          </ac:spMkLst>
        </pc:spChg>
        <pc:picChg chg="mod">
          <ac:chgData name="Salma ElSayed" userId="ff62dbec-a997-4266-b23e-5158ab35b2f0" providerId="ADAL" clId="{7B673080-2A73-4876-8402-CC8B299A0EFE}" dt="2025-05-14T13:48:28.151" v="308" actId="962"/>
          <ac:picMkLst>
            <pc:docMk/>
            <pc:sldMk cId="262592181" sldId="1135"/>
            <ac:picMk id="4" creationId="{50985829-7AE9-AFBA-4FEE-834115341B77}"/>
          </ac:picMkLst>
        </pc:picChg>
        <pc:picChg chg="mod">
          <ac:chgData name="Salma ElSayed" userId="ff62dbec-a997-4266-b23e-5158ab35b2f0" providerId="ADAL" clId="{7B673080-2A73-4876-8402-CC8B299A0EFE}" dt="2025-05-14T13:48:28.706" v="309" actId="962"/>
          <ac:picMkLst>
            <pc:docMk/>
            <pc:sldMk cId="262592181" sldId="1135"/>
            <ac:picMk id="6" creationId="{11430D73-25BC-EF32-54E5-6AFF4160AEF6}"/>
          </ac:picMkLst>
        </pc:picChg>
      </pc:sldChg>
      <pc:sldChg chg="del">
        <pc:chgData name="Salma ElSayed" userId="ff62dbec-a997-4266-b23e-5158ab35b2f0" providerId="ADAL" clId="{7B673080-2A73-4876-8402-CC8B299A0EFE}" dt="2025-05-14T13:46:33.166" v="171" actId="47"/>
        <pc:sldMkLst>
          <pc:docMk/>
          <pc:sldMk cId="2465966092" sldId="1136"/>
        </pc:sldMkLst>
      </pc:sldChg>
      <pc:sldChg chg="del">
        <pc:chgData name="Salma ElSayed" userId="ff62dbec-a997-4266-b23e-5158ab35b2f0" providerId="ADAL" clId="{7B673080-2A73-4876-8402-CC8B299A0EFE}" dt="2025-05-14T13:47:22.330" v="217" actId="47"/>
        <pc:sldMkLst>
          <pc:docMk/>
          <pc:sldMk cId="2295682350" sldId="1137"/>
        </pc:sldMkLst>
      </pc:sldChg>
      <pc:sldChg chg="modSp mod">
        <pc:chgData name="Salma ElSayed" userId="ff62dbec-a997-4266-b23e-5158ab35b2f0" providerId="ADAL" clId="{7B673080-2A73-4876-8402-CC8B299A0EFE}" dt="2025-05-14T13:48:22.087" v="295" actId="962"/>
        <pc:sldMkLst>
          <pc:docMk/>
          <pc:sldMk cId="699645728" sldId="1139"/>
        </pc:sldMkLst>
        <pc:spChg chg="mod">
          <ac:chgData name="Salma ElSayed" userId="ff62dbec-a997-4266-b23e-5158ab35b2f0" providerId="ADAL" clId="{7B673080-2A73-4876-8402-CC8B299A0EFE}" dt="2025-05-14T13:42:43.754" v="134" actId="6549"/>
          <ac:spMkLst>
            <pc:docMk/>
            <pc:sldMk cId="699645728" sldId="1139"/>
            <ac:spMk id="3" creationId="{43FA280C-061C-8803-8DC8-0285B6054B14}"/>
          </ac:spMkLst>
        </pc:spChg>
        <pc:picChg chg="mod">
          <ac:chgData name="Salma ElSayed" userId="ff62dbec-a997-4266-b23e-5158ab35b2f0" providerId="ADAL" clId="{7B673080-2A73-4876-8402-CC8B299A0EFE}" dt="2025-05-14T13:48:22.087" v="295" actId="962"/>
          <ac:picMkLst>
            <pc:docMk/>
            <pc:sldMk cId="699645728" sldId="1139"/>
            <ac:picMk id="4" creationId="{6B77EC0D-ECE2-6634-30F8-CC327D771523}"/>
          </ac:picMkLst>
        </pc:picChg>
      </pc:sldChg>
      <pc:sldChg chg="modSp mod">
        <pc:chgData name="Salma ElSayed" userId="ff62dbec-a997-4266-b23e-5158ab35b2f0" providerId="ADAL" clId="{7B673080-2A73-4876-8402-CC8B299A0EFE}" dt="2025-05-14T13:52:52.662" v="390" actId="20577"/>
        <pc:sldMkLst>
          <pc:docMk/>
          <pc:sldMk cId="1718719671" sldId="1140"/>
        </pc:sldMkLst>
        <pc:spChg chg="mod">
          <ac:chgData name="Salma ElSayed" userId="ff62dbec-a997-4266-b23e-5158ab35b2f0" providerId="ADAL" clId="{7B673080-2A73-4876-8402-CC8B299A0EFE}" dt="2025-05-14T13:52:52.662" v="390" actId="20577"/>
          <ac:spMkLst>
            <pc:docMk/>
            <pc:sldMk cId="1718719671" sldId="1140"/>
            <ac:spMk id="3" creationId="{610F8F38-8E93-B1DE-11BF-046EBF3F72E5}"/>
          </ac:spMkLst>
        </pc:spChg>
        <pc:picChg chg="mod">
          <ac:chgData name="Salma ElSayed" userId="ff62dbec-a997-4266-b23e-5158ab35b2f0" providerId="ADAL" clId="{7B673080-2A73-4876-8402-CC8B299A0EFE}" dt="2025-05-14T13:48:27.542" v="307" actId="962"/>
          <ac:picMkLst>
            <pc:docMk/>
            <pc:sldMk cId="1718719671" sldId="1140"/>
            <ac:picMk id="4" creationId="{62B2C0AA-A3EA-A6F2-DA5D-21B225B5C8B1}"/>
          </ac:picMkLst>
        </pc:picChg>
      </pc:sldChg>
    </pc:docChg>
  </pc:docChgLst>
  <pc:docChgLst>
    <pc:chgData name="Salma ElSayed" userId="ff62dbec-a997-4266-b23e-5158ab35b2f0" providerId="ADAL" clId="{7C53EBC4-D8B0-49DB-9128-9DB5843528B1}"/>
    <pc:docChg chg="undo redo custSel addSld delSld modSld sldOrd">
      <pc:chgData name="Salma ElSayed" userId="ff62dbec-a997-4266-b23e-5158ab35b2f0" providerId="ADAL" clId="{7C53EBC4-D8B0-49DB-9128-9DB5843528B1}" dt="2025-05-09T08:11:49.436" v="9306" actId="1076"/>
      <pc:docMkLst>
        <pc:docMk/>
      </pc:docMkLst>
      <pc:sldChg chg="modNotesTx">
        <pc:chgData name="Salma ElSayed" userId="ff62dbec-a997-4266-b23e-5158ab35b2f0" providerId="ADAL" clId="{7C53EBC4-D8B0-49DB-9128-9DB5843528B1}" dt="2025-05-05T10:20:34.611" v="6" actId="20577"/>
        <pc:sldMkLst>
          <pc:docMk/>
          <pc:sldMk cId="4274344356" sldId="256"/>
        </pc:sldMkLst>
      </pc:sldChg>
      <pc:sldChg chg="add del mod modShow">
        <pc:chgData name="Salma ElSayed" userId="ff62dbec-a997-4266-b23e-5158ab35b2f0" providerId="ADAL" clId="{7C53EBC4-D8B0-49DB-9128-9DB5843528B1}" dt="2025-05-05T18:02:31.049" v="4876" actId="47"/>
        <pc:sldMkLst>
          <pc:docMk/>
          <pc:sldMk cId="1247163739" sldId="259"/>
        </pc:sldMkLst>
      </pc:sldChg>
      <pc:sldChg chg="modSp mod modNotesTx">
        <pc:chgData name="Salma ElSayed" userId="ff62dbec-a997-4266-b23e-5158ab35b2f0" providerId="ADAL" clId="{7C53EBC4-D8B0-49DB-9128-9DB5843528B1}" dt="2025-05-05T11:03:03.512" v="399" actId="20577"/>
        <pc:sldMkLst>
          <pc:docMk/>
          <pc:sldMk cId="813140942" sldId="262"/>
        </pc:sldMkLst>
        <pc:spChg chg="mod">
          <ac:chgData name="Salma ElSayed" userId="ff62dbec-a997-4266-b23e-5158ab35b2f0" providerId="ADAL" clId="{7C53EBC4-D8B0-49DB-9128-9DB5843528B1}" dt="2025-05-05T10:57:18.050" v="12" actId="20577"/>
          <ac:spMkLst>
            <pc:docMk/>
            <pc:sldMk cId="813140942" sldId="262"/>
            <ac:spMk id="2" creationId="{6AF774C2-6B88-0CB3-A58E-DDE519BC29B8}"/>
          </ac:spMkLst>
        </pc:spChg>
      </pc:sldChg>
      <pc:sldChg chg="modSp mod">
        <pc:chgData name="Salma ElSayed" userId="ff62dbec-a997-4266-b23e-5158ab35b2f0" providerId="ADAL" clId="{7C53EBC4-D8B0-49DB-9128-9DB5843528B1}" dt="2025-05-05T11:06:12.365" v="418" actId="20577"/>
        <pc:sldMkLst>
          <pc:docMk/>
          <pc:sldMk cId="2522953726" sldId="263"/>
        </pc:sldMkLst>
        <pc:spChg chg="mod">
          <ac:chgData name="Salma ElSayed" userId="ff62dbec-a997-4266-b23e-5158ab35b2f0" providerId="ADAL" clId="{7C53EBC4-D8B0-49DB-9128-9DB5843528B1}" dt="2025-05-05T11:06:12.365" v="418" actId="20577"/>
          <ac:spMkLst>
            <pc:docMk/>
            <pc:sldMk cId="2522953726" sldId="263"/>
            <ac:spMk id="3" creationId="{1881A7BB-F1AE-E862-265F-1668212844BD}"/>
          </ac:spMkLst>
        </pc:spChg>
      </pc:sldChg>
      <pc:sldChg chg="addSp delSp modSp add mod addAnim delAnim modAnim modShow modNotesTx">
        <pc:chgData name="Salma ElSayed" userId="ff62dbec-a997-4266-b23e-5158ab35b2f0" providerId="ADAL" clId="{7C53EBC4-D8B0-49DB-9128-9DB5843528B1}" dt="2025-05-08T18:41:18.435" v="9292" actId="20577"/>
        <pc:sldMkLst>
          <pc:docMk/>
          <pc:sldMk cId="1567546898" sldId="264"/>
        </pc:sldMkLst>
      </pc:sldChg>
      <pc:sldChg chg="modSp mod ord modNotesTx">
        <pc:chgData name="Salma ElSayed" userId="ff62dbec-a997-4266-b23e-5158ab35b2f0" providerId="ADAL" clId="{7C53EBC4-D8B0-49DB-9128-9DB5843528B1}" dt="2025-05-05T15:40:07.207" v="2210" actId="6549"/>
        <pc:sldMkLst>
          <pc:docMk/>
          <pc:sldMk cId="448688753" sldId="1061"/>
        </pc:sldMkLst>
        <pc:spChg chg="mod">
          <ac:chgData name="Salma ElSayed" userId="ff62dbec-a997-4266-b23e-5158ab35b2f0" providerId="ADAL" clId="{7C53EBC4-D8B0-49DB-9128-9DB5843528B1}" dt="2025-05-05T15:34:28.013" v="2090" actId="6549"/>
          <ac:spMkLst>
            <pc:docMk/>
            <pc:sldMk cId="448688753" sldId="1061"/>
            <ac:spMk id="2" creationId="{B5E5A148-BDE6-F63A-4EB4-FBF5692CA39E}"/>
          </ac:spMkLst>
        </pc:spChg>
        <pc:spChg chg="mod">
          <ac:chgData name="Salma ElSayed" userId="ff62dbec-a997-4266-b23e-5158ab35b2f0" providerId="ADAL" clId="{7C53EBC4-D8B0-49DB-9128-9DB5843528B1}" dt="2025-05-05T15:35:21.003" v="2110" actId="6549"/>
          <ac:spMkLst>
            <pc:docMk/>
            <pc:sldMk cId="448688753" sldId="1061"/>
            <ac:spMk id="12" creationId="{1DBC2A63-7D02-C50E-2E0F-8B2D70A46169}"/>
          </ac:spMkLst>
        </pc:spChg>
      </pc:sldChg>
      <pc:sldChg chg="add del">
        <pc:chgData name="Salma ElSayed" userId="ff62dbec-a997-4266-b23e-5158ab35b2f0" providerId="ADAL" clId="{7C53EBC4-D8B0-49DB-9128-9DB5843528B1}" dt="2025-05-05T11:30:39.424" v="658" actId="2696"/>
        <pc:sldMkLst>
          <pc:docMk/>
          <pc:sldMk cId="385192452" sldId="1062"/>
        </pc:sldMkLst>
      </pc:sldChg>
      <pc:sldChg chg="addSp delSp modSp add mod modNotesTx">
        <pc:chgData name="Salma ElSayed" userId="ff62dbec-a997-4266-b23e-5158ab35b2f0" providerId="ADAL" clId="{7C53EBC4-D8B0-49DB-9128-9DB5843528B1}" dt="2025-05-07T19:42:45.777" v="8183" actId="1036"/>
        <pc:sldMkLst>
          <pc:docMk/>
          <pc:sldMk cId="3633517848" sldId="1062"/>
        </pc:sldMkLst>
        <pc:spChg chg="mod">
          <ac:chgData name="Salma ElSayed" userId="ff62dbec-a997-4266-b23e-5158ab35b2f0" providerId="ADAL" clId="{7C53EBC4-D8B0-49DB-9128-9DB5843528B1}" dt="2025-05-05T14:22:47.484" v="987" actId="20577"/>
          <ac:spMkLst>
            <pc:docMk/>
            <pc:sldMk cId="3633517848" sldId="1062"/>
            <ac:spMk id="2" creationId="{6BB28A84-880F-A0E9-92C2-C8E1B2FBB1D2}"/>
          </ac:spMkLst>
        </pc:spChg>
        <pc:spChg chg="mod">
          <ac:chgData name="Salma ElSayed" userId="ff62dbec-a997-4266-b23e-5158ab35b2f0" providerId="ADAL" clId="{7C53EBC4-D8B0-49DB-9128-9DB5843528B1}" dt="2025-05-07T17:49:03.808" v="6429" actId="20577"/>
          <ac:spMkLst>
            <pc:docMk/>
            <pc:sldMk cId="3633517848" sldId="1062"/>
            <ac:spMk id="3" creationId="{6FA23D54-CDD5-AB28-A911-8AED8723BCE3}"/>
          </ac:spMkLst>
        </pc:spChg>
        <pc:spChg chg="add mod ord">
          <ac:chgData name="Salma ElSayed" userId="ff62dbec-a997-4266-b23e-5158ab35b2f0" providerId="ADAL" clId="{7C53EBC4-D8B0-49DB-9128-9DB5843528B1}" dt="2025-05-07T19:42:31.610" v="8176" actId="1036"/>
          <ac:spMkLst>
            <pc:docMk/>
            <pc:sldMk cId="3633517848" sldId="1062"/>
            <ac:spMk id="6" creationId="{A64B7B68-37F4-95B5-A59C-9A43C5CB4E11}"/>
          </ac:spMkLst>
        </pc:spChg>
        <pc:spChg chg="add mod">
          <ac:chgData name="Salma ElSayed" userId="ff62dbec-a997-4266-b23e-5158ab35b2f0" providerId="ADAL" clId="{7C53EBC4-D8B0-49DB-9128-9DB5843528B1}" dt="2025-05-07T17:53:57.847" v="6623" actId="1076"/>
          <ac:spMkLst>
            <pc:docMk/>
            <pc:sldMk cId="3633517848" sldId="1062"/>
            <ac:spMk id="7" creationId="{AE8309D2-37FF-F4E4-D7C3-C51763AEC43C}"/>
          </ac:spMkLst>
        </pc:spChg>
        <pc:grpChg chg="add mod">
          <ac:chgData name="Salma ElSayed" userId="ff62dbec-a997-4266-b23e-5158ab35b2f0" providerId="ADAL" clId="{7C53EBC4-D8B0-49DB-9128-9DB5843528B1}" dt="2025-05-07T17:49:13.507" v="6433" actId="1076"/>
          <ac:grpSpMkLst>
            <pc:docMk/>
            <pc:sldMk cId="3633517848" sldId="1062"/>
            <ac:grpSpMk id="5" creationId="{948A4687-19C0-A360-892C-122D07E511E5}"/>
          </ac:grpSpMkLst>
        </pc:grpChg>
        <pc:picChg chg="add mod">
          <ac:chgData name="Salma ElSayed" userId="ff62dbec-a997-4266-b23e-5158ab35b2f0" providerId="ADAL" clId="{7C53EBC4-D8B0-49DB-9128-9DB5843528B1}" dt="2025-05-07T17:49:13.507" v="6433" actId="1076"/>
          <ac:picMkLst>
            <pc:docMk/>
            <pc:sldMk cId="3633517848" sldId="1062"/>
            <ac:picMk id="1026" creationId="{E1B29E8A-74A9-6492-B7CE-6414D6E811F4}"/>
          </ac:picMkLst>
        </pc:picChg>
        <pc:inkChg chg="add del mod">
          <ac:chgData name="Salma ElSayed" userId="ff62dbec-a997-4266-b23e-5158ab35b2f0" providerId="ADAL" clId="{7C53EBC4-D8B0-49DB-9128-9DB5843528B1}" dt="2025-05-07T17:49:21.855" v="6437" actId="14100"/>
          <ac:inkMkLst>
            <pc:docMk/>
            <pc:sldMk cId="3633517848" sldId="1062"/>
            <ac:inkMk id="4" creationId="{FE64AC0A-25E5-5EF7-7B2F-9CFF380B2A30}"/>
          </ac:inkMkLst>
        </pc:inkChg>
        <pc:cxnChg chg="add mod">
          <ac:chgData name="Salma ElSayed" userId="ff62dbec-a997-4266-b23e-5158ab35b2f0" providerId="ADAL" clId="{7C53EBC4-D8B0-49DB-9128-9DB5843528B1}" dt="2025-05-07T19:42:45.777" v="8183" actId="1036"/>
          <ac:cxnSpMkLst>
            <pc:docMk/>
            <pc:sldMk cId="3633517848" sldId="1062"/>
            <ac:cxnSpMk id="9" creationId="{042EF455-9D2B-604C-E16A-E571C8A64896}"/>
          </ac:cxnSpMkLst>
        </pc:cxnChg>
      </pc:sldChg>
      <pc:sldChg chg="add del">
        <pc:chgData name="Salma ElSayed" userId="ff62dbec-a997-4266-b23e-5158ab35b2f0" providerId="ADAL" clId="{7C53EBC4-D8B0-49DB-9128-9DB5843528B1}" dt="2025-05-05T11:29:24.083" v="613" actId="47"/>
        <pc:sldMkLst>
          <pc:docMk/>
          <pc:sldMk cId="4227323590" sldId="1063"/>
        </pc:sldMkLst>
      </pc:sldChg>
      <pc:sldChg chg="add modNotesTx">
        <pc:chgData name="Salma ElSayed" userId="ff62dbec-a997-4266-b23e-5158ab35b2f0" providerId="ADAL" clId="{7C53EBC4-D8B0-49DB-9128-9DB5843528B1}" dt="2025-05-07T19:24:21.105" v="7899" actId="6549"/>
        <pc:sldMkLst>
          <pc:docMk/>
          <pc:sldMk cId="3740875160" sldId="1064"/>
        </pc:sldMkLst>
      </pc:sldChg>
      <pc:sldChg chg="mod modShow">
        <pc:chgData name="Salma ElSayed" userId="ff62dbec-a997-4266-b23e-5158ab35b2f0" providerId="ADAL" clId="{7C53EBC4-D8B0-49DB-9128-9DB5843528B1}" dt="2025-05-07T17:05:18.248" v="4879" actId="729"/>
        <pc:sldMkLst>
          <pc:docMk/>
          <pc:sldMk cId="1863900146" sldId="1066"/>
        </pc:sldMkLst>
      </pc:sldChg>
      <pc:sldChg chg="addSp modSp mod">
        <pc:chgData name="Salma ElSayed" userId="ff62dbec-a997-4266-b23e-5158ab35b2f0" providerId="ADAL" clId="{7C53EBC4-D8B0-49DB-9128-9DB5843528B1}" dt="2025-05-09T08:11:49.436" v="9306" actId="1076"/>
        <pc:sldMkLst>
          <pc:docMk/>
          <pc:sldMk cId="3350111629" sldId="1067"/>
        </pc:sldMkLst>
        <pc:spChg chg="mod">
          <ac:chgData name="Salma ElSayed" userId="ff62dbec-a997-4266-b23e-5158ab35b2f0" providerId="ADAL" clId="{7C53EBC4-D8B0-49DB-9128-9DB5843528B1}" dt="2025-05-08T18:34:25.280" v="9278" actId="14100"/>
          <ac:spMkLst>
            <pc:docMk/>
            <pc:sldMk cId="3350111629" sldId="1067"/>
            <ac:spMk id="3" creationId="{01FAC70A-170D-2091-B22C-BEE8A265E973}"/>
          </ac:spMkLst>
        </pc:spChg>
        <pc:picChg chg="add mod">
          <ac:chgData name="Salma ElSayed" userId="ff62dbec-a997-4266-b23e-5158ab35b2f0" providerId="ADAL" clId="{7C53EBC4-D8B0-49DB-9128-9DB5843528B1}" dt="2025-05-09T08:11:49.436" v="9306" actId="1076"/>
          <ac:picMkLst>
            <pc:docMk/>
            <pc:sldMk cId="3350111629" sldId="1067"/>
            <ac:picMk id="4" creationId="{69335EA7-CB63-326E-630B-C41831832D47}"/>
          </ac:picMkLst>
        </pc:picChg>
      </pc:sldChg>
      <pc:sldChg chg="modSp mod modNotesTx">
        <pc:chgData name="Salma ElSayed" userId="ff62dbec-a997-4266-b23e-5158ab35b2f0" providerId="ADAL" clId="{7C53EBC4-D8B0-49DB-9128-9DB5843528B1}" dt="2025-05-07T20:29:01.807" v="9034" actId="207"/>
        <pc:sldMkLst>
          <pc:docMk/>
          <pc:sldMk cId="2810008913" sldId="1068"/>
        </pc:sldMkLst>
        <pc:spChg chg="mod">
          <ac:chgData name="Salma ElSayed" userId="ff62dbec-a997-4266-b23e-5158ab35b2f0" providerId="ADAL" clId="{7C53EBC4-D8B0-49DB-9128-9DB5843528B1}" dt="2025-05-07T20:29:01.807" v="9034" actId="207"/>
          <ac:spMkLst>
            <pc:docMk/>
            <pc:sldMk cId="2810008913" sldId="1068"/>
            <ac:spMk id="3" creationId="{83FFF258-560F-F7BF-6815-6C381CB9FD23}"/>
          </ac:spMkLst>
        </pc:spChg>
        <pc:spChg chg="mod">
          <ac:chgData name="Salma ElSayed" userId="ff62dbec-a997-4266-b23e-5158ab35b2f0" providerId="ADAL" clId="{7C53EBC4-D8B0-49DB-9128-9DB5843528B1}" dt="2025-05-05T11:15:37.808" v="561" actId="1076"/>
          <ac:spMkLst>
            <pc:docMk/>
            <pc:sldMk cId="2810008913" sldId="1068"/>
            <ac:spMk id="6" creationId="{60346495-2D3A-BDA3-34B3-D9207650F8D8}"/>
          </ac:spMkLst>
        </pc:spChg>
        <pc:picChg chg="mod">
          <ac:chgData name="Salma ElSayed" userId="ff62dbec-a997-4266-b23e-5158ab35b2f0" providerId="ADAL" clId="{7C53EBC4-D8B0-49DB-9128-9DB5843528B1}" dt="2025-05-05T11:15:38.136" v="562" actId="14100"/>
          <ac:picMkLst>
            <pc:docMk/>
            <pc:sldMk cId="2810008913" sldId="1068"/>
            <ac:picMk id="5" creationId="{B7356316-A2EB-B047-F991-04D293BB7C28}"/>
          </ac:picMkLst>
        </pc:picChg>
      </pc:sldChg>
      <pc:sldChg chg="addSp modSp mod modNotesTx">
        <pc:chgData name="Salma ElSayed" userId="ff62dbec-a997-4266-b23e-5158ab35b2f0" providerId="ADAL" clId="{7C53EBC4-D8B0-49DB-9128-9DB5843528B1}" dt="2025-05-05T16:53:52.515" v="2783" actId="20577"/>
        <pc:sldMkLst>
          <pc:docMk/>
          <pc:sldMk cId="2119449556" sldId="1071"/>
        </pc:sldMkLst>
        <pc:spChg chg="add mod">
          <ac:chgData name="Salma ElSayed" userId="ff62dbec-a997-4266-b23e-5158ab35b2f0" providerId="ADAL" clId="{7C53EBC4-D8B0-49DB-9128-9DB5843528B1}" dt="2025-05-05T16:53:19.605" v="2725" actId="1076"/>
          <ac:spMkLst>
            <pc:docMk/>
            <pc:sldMk cId="2119449556" sldId="1071"/>
            <ac:spMk id="5" creationId="{21C67B8F-045D-8386-FC87-AFB957A3EF3C}"/>
          </ac:spMkLst>
        </pc:spChg>
        <pc:spChg chg="mod">
          <ac:chgData name="Salma ElSayed" userId="ff62dbec-a997-4266-b23e-5158ab35b2f0" providerId="ADAL" clId="{7C53EBC4-D8B0-49DB-9128-9DB5843528B1}" dt="2025-05-05T11:28:08.615" v="600" actId="1076"/>
          <ac:spMkLst>
            <pc:docMk/>
            <pc:sldMk cId="2119449556" sldId="1071"/>
            <ac:spMk id="8" creationId="{EFBDB2D9-9481-59B8-2924-6C3FBCB0B077}"/>
          </ac:spMkLst>
        </pc:spChg>
        <pc:spChg chg="mod">
          <ac:chgData name="Salma ElSayed" userId="ff62dbec-a997-4266-b23e-5158ab35b2f0" providerId="ADAL" clId="{7C53EBC4-D8B0-49DB-9128-9DB5843528B1}" dt="2025-05-05T13:59:51.921" v="870" actId="113"/>
          <ac:spMkLst>
            <pc:docMk/>
            <pc:sldMk cId="2119449556" sldId="1071"/>
            <ac:spMk id="10" creationId="{77A93CEB-B8A5-1C73-4E86-B63D5514DBEA}"/>
          </ac:spMkLst>
        </pc:spChg>
      </pc:sldChg>
      <pc:sldChg chg="addSp delSp modSp mod modNotesTx">
        <pc:chgData name="Salma ElSayed" userId="ff62dbec-a997-4266-b23e-5158ab35b2f0" providerId="ADAL" clId="{7C53EBC4-D8B0-49DB-9128-9DB5843528B1}" dt="2025-05-07T20:35:00.080" v="9066" actId="688"/>
        <pc:sldMkLst>
          <pc:docMk/>
          <pc:sldMk cId="4294557701" sldId="1072"/>
        </pc:sldMkLst>
        <pc:spChg chg="mod">
          <ac:chgData name="Salma ElSayed" userId="ff62dbec-a997-4266-b23e-5158ab35b2f0" providerId="ADAL" clId="{7C53EBC4-D8B0-49DB-9128-9DB5843528B1}" dt="2025-05-05T16:43:02.920" v="2638" actId="20577"/>
          <ac:spMkLst>
            <pc:docMk/>
            <pc:sldMk cId="4294557701" sldId="1072"/>
            <ac:spMk id="3" creationId="{8D355D64-C58E-A4B1-BE2C-13A614374EE6}"/>
          </ac:spMkLst>
        </pc:spChg>
        <pc:spChg chg="add mod ord">
          <ac:chgData name="Salma ElSayed" userId="ff62dbec-a997-4266-b23e-5158ab35b2f0" providerId="ADAL" clId="{7C53EBC4-D8B0-49DB-9128-9DB5843528B1}" dt="2025-05-05T17:18:38.645" v="3144" actId="164"/>
          <ac:spMkLst>
            <pc:docMk/>
            <pc:sldMk cId="4294557701" sldId="1072"/>
            <ac:spMk id="6" creationId="{A674CDA2-39F8-5F2E-DF43-3F2DEEED61CC}"/>
          </ac:spMkLst>
        </pc:spChg>
        <pc:grpChg chg="add mod">
          <ac:chgData name="Salma ElSayed" userId="ff62dbec-a997-4266-b23e-5158ab35b2f0" providerId="ADAL" clId="{7C53EBC4-D8B0-49DB-9128-9DB5843528B1}" dt="2025-05-07T20:35:00.080" v="9066" actId="688"/>
          <ac:grpSpMkLst>
            <pc:docMk/>
            <pc:sldMk cId="4294557701" sldId="1072"/>
            <ac:grpSpMk id="9" creationId="{9398D627-5D88-287C-EC5A-A0D18FFD1F2E}"/>
          </ac:grpSpMkLst>
        </pc:grpChg>
        <pc:picChg chg="add mod modCrop">
          <ac:chgData name="Salma ElSayed" userId="ff62dbec-a997-4266-b23e-5158ab35b2f0" providerId="ADAL" clId="{7C53EBC4-D8B0-49DB-9128-9DB5843528B1}" dt="2025-05-05T17:18:38.645" v="3144" actId="164"/>
          <ac:picMkLst>
            <pc:docMk/>
            <pc:sldMk cId="4294557701" sldId="1072"/>
            <ac:picMk id="8" creationId="{97752A95-CE5C-77DE-C629-507D158AB6B8}"/>
          </ac:picMkLst>
        </pc:picChg>
      </pc:sldChg>
      <pc:sldChg chg="modSp mod modNotesTx">
        <pc:chgData name="Salma ElSayed" userId="ff62dbec-a997-4266-b23e-5158ab35b2f0" providerId="ADAL" clId="{7C53EBC4-D8B0-49DB-9128-9DB5843528B1}" dt="2025-05-07T19:28:17.107" v="7952" actId="20577"/>
        <pc:sldMkLst>
          <pc:docMk/>
          <pc:sldMk cId="1433938656" sldId="1074"/>
        </pc:sldMkLst>
        <pc:spChg chg="mod">
          <ac:chgData name="Salma ElSayed" userId="ff62dbec-a997-4266-b23e-5158ab35b2f0" providerId="ADAL" clId="{7C53EBC4-D8B0-49DB-9128-9DB5843528B1}" dt="2025-05-07T19:28:17.107" v="7952" actId="20577"/>
          <ac:spMkLst>
            <pc:docMk/>
            <pc:sldMk cId="1433938656" sldId="1074"/>
            <ac:spMk id="3" creationId="{A8A6A65C-417F-29C9-2F14-0182702C4D11}"/>
          </ac:spMkLst>
        </pc:spChg>
      </pc:sldChg>
      <pc:sldChg chg="modSp mod ord modShow">
        <pc:chgData name="Salma ElSayed" userId="ff62dbec-a997-4266-b23e-5158ab35b2f0" providerId="ADAL" clId="{7C53EBC4-D8B0-49DB-9128-9DB5843528B1}" dt="2025-05-07T19:36:22.467" v="8109" actId="729"/>
        <pc:sldMkLst>
          <pc:docMk/>
          <pc:sldMk cId="125092337" sldId="1077"/>
        </pc:sldMkLst>
      </pc:sldChg>
      <pc:sldChg chg="addSp delSp modSp mod">
        <pc:chgData name="Salma ElSayed" userId="ff62dbec-a997-4266-b23e-5158ab35b2f0" providerId="ADAL" clId="{7C53EBC4-D8B0-49DB-9128-9DB5843528B1}" dt="2025-05-07T19:44:36.722" v="8184" actId="478"/>
        <pc:sldMkLst>
          <pc:docMk/>
          <pc:sldMk cId="2932514094" sldId="1079"/>
        </pc:sldMkLst>
        <pc:spChg chg="mod">
          <ac:chgData name="Salma ElSayed" userId="ff62dbec-a997-4266-b23e-5158ab35b2f0" providerId="ADAL" clId="{7C53EBC4-D8B0-49DB-9128-9DB5843528B1}" dt="2025-05-05T15:41:10.662" v="2224" actId="20577"/>
          <ac:spMkLst>
            <pc:docMk/>
            <pc:sldMk cId="2932514094" sldId="1079"/>
            <ac:spMk id="3" creationId="{46DCB7DA-2F79-8F4F-B36B-72CE98699838}"/>
          </ac:spMkLst>
        </pc:spChg>
      </pc:sldChg>
      <pc:sldChg chg="addSp delSp modSp del mod modShow">
        <pc:chgData name="Salma ElSayed" userId="ff62dbec-a997-4266-b23e-5158ab35b2f0" providerId="ADAL" clId="{7C53EBC4-D8B0-49DB-9128-9DB5843528B1}" dt="2025-05-07T19:19:02.044" v="7868" actId="47"/>
        <pc:sldMkLst>
          <pc:docMk/>
          <pc:sldMk cId="3874188621" sldId="1082"/>
        </pc:sldMkLst>
      </pc:sldChg>
      <pc:sldChg chg="add del">
        <pc:chgData name="Salma ElSayed" userId="ff62dbec-a997-4266-b23e-5158ab35b2f0" providerId="ADAL" clId="{7C53EBC4-D8B0-49DB-9128-9DB5843528B1}" dt="2025-05-05T17:25:27.887" v="3579" actId="47"/>
        <pc:sldMkLst>
          <pc:docMk/>
          <pc:sldMk cId="3181835122" sldId="1083"/>
        </pc:sldMkLst>
      </pc:sldChg>
      <pc:sldChg chg="modSp mod">
        <pc:chgData name="Salma ElSayed" userId="ff62dbec-a997-4266-b23e-5158ab35b2f0" providerId="ADAL" clId="{7C53EBC4-D8B0-49DB-9128-9DB5843528B1}" dt="2025-05-07T18:58:42.853" v="7738" actId="20577"/>
        <pc:sldMkLst>
          <pc:docMk/>
          <pc:sldMk cId="319312799" sldId="1084"/>
        </pc:sldMkLst>
        <pc:spChg chg="mod">
          <ac:chgData name="Salma ElSayed" userId="ff62dbec-a997-4266-b23e-5158ab35b2f0" providerId="ADAL" clId="{7C53EBC4-D8B0-49DB-9128-9DB5843528B1}" dt="2025-05-07T18:58:42.853" v="7738" actId="20577"/>
          <ac:spMkLst>
            <pc:docMk/>
            <pc:sldMk cId="319312799" sldId="1084"/>
            <ac:spMk id="3" creationId="{40A8B93A-61A6-9A9A-4F1A-E7154DCCEF87}"/>
          </ac:spMkLst>
        </pc:spChg>
      </pc:sldChg>
      <pc:sldChg chg="modSp mod ord modNotesTx">
        <pc:chgData name="Salma ElSayed" userId="ff62dbec-a997-4266-b23e-5158ab35b2f0" providerId="ADAL" clId="{7C53EBC4-D8B0-49DB-9128-9DB5843528B1}" dt="2025-05-07T20:35:47.541" v="9069" actId="20577"/>
        <pc:sldMkLst>
          <pc:docMk/>
          <pc:sldMk cId="1117439138" sldId="1088"/>
        </pc:sldMkLst>
        <pc:spChg chg="mod">
          <ac:chgData name="Salma ElSayed" userId="ff62dbec-a997-4266-b23e-5158ab35b2f0" providerId="ADAL" clId="{7C53EBC4-D8B0-49DB-9128-9DB5843528B1}" dt="2025-05-07T20:35:47.541" v="9069" actId="20577"/>
          <ac:spMkLst>
            <pc:docMk/>
            <pc:sldMk cId="1117439138" sldId="1088"/>
            <ac:spMk id="3" creationId="{0C33A141-7059-A29C-0E09-69BDDAE71ED8}"/>
          </ac:spMkLst>
        </pc:spChg>
      </pc:sldChg>
      <pc:sldChg chg="modSp mod modNotesTx">
        <pc:chgData name="Salma ElSayed" userId="ff62dbec-a997-4266-b23e-5158ab35b2f0" providerId="ADAL" clId="{7C53EBC4-D8B0-49DB-9128-9DB5843528B1}" dt="2025-05-05T16:46:41.936" v="2640" actId="6549"/>
        <pc:sldMkLst>
          <pc:docMk/>
          <pc:sldMk cId="3213988605" sldId="1091"/>
        </pc:sldMkLst>
        <pc:spChg chg="mod">
          <ac:chgData name="Salma ElSayed" userId="ff62dbec-a997-4266-b23e-5158ab35b2f0" providerId="ADAL" clId="{7C53EBC4-D8B0-49DB-9128-9DB5843528B1}" dt="2025-05-05T13:57:03.282" v="856" actId="20577"/>
          <ac:spMkLst>
            <pc:docMk/>
            <pc:sldMk cId="3213988605" sldId="1091"/>
            <ac:spMk id="3" creationId="{43E36B43-5768-61E4-E716-FDB9E5DF577E}"/>
          </ac:spMkLst>
        </pc:spChg>
      </pc:sldChg>
      <pc:sldChg chg="addSp delSp modSp mod addAnim delAnim">
        <pc:chgData name="Salma ElSayed" userId="ff62dbec-a997-4266-b23e-5158ab35b2f0" providerId="ADAL" clId="{7C53EBC4-D8B0-49DB-9128-9DB5843528B1}" dt="2025-05-05T17:09:50.115" v="3118" actId="478"/>
        <pc:sldMkLst>
          <pc:docMk/>
          <pc:sldMk cId="4120809869" sldId="1093"/>
        </pc:sldMkLst>
      </pc:sldChg>
      <pc:sldChg chg="addSp delSp modSp mod">
        <pc:chgData name="Salma ElSayed" userId="ff62dbec-a997-4266-b23e-5158ab35b2f0" providerId="ADAL" clId="{7C53EBC4-D8B0-49DB-9128-9DB5843528B1}" dt="2025-05-05T15:41:14.542" v="2229" actId="20577"/>
        <pc:sldMkLst>
          <pc:docMk/>
          <pc:sldMk cId="812788985" sldId="1096"/>
        </pc:sldMkLst>
      </pc:sldChg>
      <pc:sldChg chg="modSp mod modNotesTx">
        <pc:chgData name="Salma ElSayed" userId="ff62dbec-a997-4266-b23e-5158ab35b2f0" providerId="ADAL" clId="{7C53EBC4-D8B0-49DB-9128-9DB5843528B1}" dt="2025-05-07T19:47:20.701" v="8358" actId="20577"/>
        <pc:sldMkLst>
          <pc:docMk/>
          <pc:sldMk cId="3408018556" sldId="1098"/>
        </pc:sldMkLst>
      </pc:sldChg>
      <pc:sldChg chg="delSp modSp mod modNotesTx">
        <pc:chgData name="Salma ElSayed" userId="ff62dbec-a997-4266-b23e-5158ab35b2f0" providerId="ADAL" clId="{7C53EBC4-D8B0-49DB-9128-9DB5843528B1}" dt="2025-05-07T19:46:53.349" v="8308" actId="113"/>
        <pc:sldMkLst>
          <pc:docMk/>
          <pc:sldMk cId="1072233259" sldId="1099"/>
        </pc:sldMkLst>
        <pc:spChg chg="mod">
          <ac:chgData name="Salma ElSayed" userId="ff62dbec-a997-4266-b23e-5158ab35b2f0" providerId="ADAL" clId="{7C53EBC4-D8B0-49DB-9128-9DB5843528B1}" dt="2025-05-05T15:50:35.932" v="2256" actId="6549"/>
          <ac:spMkLst>
            <pc:docMk/>
            <pc:sldMk cId="1072233259" sldId="1099"/>
            <ac:spMk id="3" creationId="{DD831E12-4D66-E82D-0A1B-425549349361}"/>
          </ac:spMkLst>
        </pc:spChg>
      </pc:sldChg>
      <pc:sldChg chg="addSp delSp modSp mod ord delAnim modAnim modNotesTx">
        <pc:chgData name="Salma ElSayed" userId="ff62dbec-a997-4266-b23e-5158ab35b2f0" providerId="ADAL" clId="{7C53EBC4-D8B0-49DB-9128-9DB5843528B1}" dt="2025-05-07T18:04:23.307" v="7231" actId="20577"/>
        <pc:sldMkLst>
          <pc:docMk/>
          <pc:sldMk cId="2585816383" sldId="1100"/>
        </pc:sldMkLst>
      </pc:sldChg>
      <pc:sldChg chg="modSp mod modNotesTx">
        <pc:chgData name="Salma ElSayed" userId="ff62dbec-a997-4266-b23e-5158ab35b2f0" providerId="ADAL" clId="{7C53EBC4-D8B0-49DB-9128-9DB5843528B1}" dt="2025-05-07T19:30:48.574" v="7978" actId="6549"/>
        <pc:sldMkLst>
          <pc:docMk/>
          <pc:sldMk cId="2026946236" sldId="1101"/>
        </pc:sldMkLst>
        <pc:spChg chg="mod">
          <ac:chgData name="Salma ElSayed" userId="ff62dbec-a997-4266-b23e-5158ab35b2f0" providerId="ADAL" clId="{7C53EBC4-D8B0-49DB-9128-9DB5843528B1}" dt="2025-05-05T16:16:32.824" v="2398" actId="20577"/>
          <ac:spMkLst>
            <pc:docMk/>
            <pc:sldMk cId="2026946236" sldId="1101"/>
            <ac:spMk id="2" creationId="{B81C953E-53AF-BF1D-AFDE-7D8758AF0F82}"/>
          </ac:spMkLst>
        </pc:spChg>
        <pc:spChg chg="mod">
          <ac:chgData name="Salma ElSayed" userId="ff62dbec-a997-4266-b23e-5158ab35b2f0" providerId="ADAL" clId="{7C53EBC4-D8B0-49DB-9128-9DB5843528B1}" dt="2025-05-05T16:47:16.751" v="2642" actId="6549"/>
          <ac:spMkLst>
            <pc:docMk/>
            <pc:sldMk cId="2026946236" sldId="1101"/>
            <ac:spMk id="3" creationId="{A9D41FF3-24A5-996E-899A-23E4A6D5ECA1}"/>
          </ac:spMkLst>
        </pc:spChg>
      </pc:sldChg>
      <pc:sldChg chg="addSp delSp modSp mod delAnim">
        <pc:chgData name="Salma ElSayed" userId="ff62dbec-a997-4266-b23e-5158ab35b2f0" providerId="ADAL" clId="{7C53EBC4-D8B0-49DB-9128-9DB5843528B1}" dt="2025-05-07T19:40:57.920" v="8145" actId="1582"/>
        <pc:sldMkLst>
          <pc:docMk/>
          <pc:sldMk cId="1998421524" sldId="1105"/>
        </pc:sldMkLst>
        <pc:spChg chg="mod">
          <ac:chgData name="Salma ElSayed" userId="ff62dbec-a997-4266-b23e-5158ab35b2f0" providerId="ADAL" clId="{7C53EBC4-D8B0-49DB-9128-9DB5843528B1}" dt="2025-05-07T18:33:49.442" v="7431" actId="20577"/>
          <ac:spMkLst>
            <pc:docMk/>
            <pc:sldMk cId="1998421524" sldId="1105"/>
            <ac:spMk id="2" creationId="{25F4A712-9F22-E564-8E14-E08D517AFAC3}"/>
          </ac:spMkLst>
        </pc:spChg>
        <pc:picChg chg="mod">
          <ac:chgData name="Salma ElSayed" userId="ff62dbec-a997-4266-b23e-5158ab35b2f0" providerId="ADAL" clId="{7C53EBC4-D8B0-49DB-9128-9DB5843528B1}" dt="2025-05-05T15:23:32.757" v="1970" actId="688"/>
          <ac:picMkLst>
            <pc:docMk/>
            <pc:sldMk cId="1998421524" sldId="1105"/>
            <ac:picMk id="5" creationId="{37A2197A-50D4-03AE-0A2E-FADCD0E4CD67}"/>
          </ac:picMkLst>
        </pc:picChg>
        <pc:picChg chg="add mod">
          <ac:chgData name="Salma ElSayed" userId="ff62dbec-a997-4266-b23e-5158ab35b2f0" providerId="ADAL" clId="{7C53EBC4-D8B0-49DB-9128-9DB5843528B1}" dt="2025-05-07T19:40:57.920" v="8145" actId="1582"/>
          <ac:picMkLst>
            <pc:docMk/>
            <pc:sldMk cId="1998421524" sldId="1105"/>
            <ac:picMk id="6" creationId="{718C871E-E06E-2974-BFE7-73DAD432A152}"/>
          </ac:picMkLst>
        </pc:picChg>
      </pc:sldChg>
      <pc:sldChg chg="modSp mod modShow">
        <pc:chgData name="Salma ElSayed" userId="ff62dbec-a997-4266-b23e-5158ab35b2f0" providerId="ADAL" clId="{7C53EBC4-D8B0-49DB-9128-9DB5843528B1}" dt="2025-05-07T20:32:47.350" v="9036" actId="729"/>
        <pc:sldMkLst>
          <pc:docMk/>
          <pc:sldMk cId="4218726920" sldId="1110"/>
        </pc:sldMkLst>
        <pc:spChg chg="mod">
          <ac:chgData name="Salma ElSayed" userId="ff62dbec-a997-4266-b23e-5158ab35b2f0" providerId="ADAL" clId="{7C53EBC4-D8B0-49DB-9128-9DB5843528B1}" dt="2025-05-05T11:02:36.059" v="384" actId="20577"/>
          <ac:spMkLst>
            <pc:docMk/>
            <pc:sldMk cId="4218726920" sldId="1110"/>
            <ac:spMk id="3" creationId="{0AE4D6BD-A15E-85E1-85C0-0D16F3E72BC3}"/>
          </ac:spMkLst>
        </pc:spChg>
      </pc:sldChg>
      <pc:sldChg chg="addSp modSp mod modAnim modNotesTx">
        <pc:chgData name="Salma ElSayed" userId="ff62dbec-a997-4266-b23e-5158ab35b2f0" providerId="ADAL" clId="{7C53EBC4-D8B0-49DB-9128-9DB5843528B1}" dt="2025-05-07T19:29:57.579" v="7954" actId="113"/>
        <pc:sldMkLst>
          <pc:docMk/>
          <pc:sldMk cId="1315066096" sldId="1114"/>
        </pc:sldMkLst>
      </pc:sldChg>
      <pc:sldChg chg="addSp delSp modSp del mod modNotesTx">
        <pc:chgData name="Salma ElSayed" userId="ff62dbec-a997-4266-b23e-5158ab35b2f0" providerId="ADAL" clId="{7C53EBC4-D8B0-49DB-9128-9DB5843528B1}" dt="2025-05-05T16:15:41.376" v="2371" actId="47"/>
        <pc:sldMkLst>
          <pc:docMk/>
          <pc:sldMk cId="230669919" sldId="1115"/>
        </pc:sldMkLst>
      </pc:sldChg>
      <pc:sldChg chg="addSp delSp modSp del mod modNotesTx">
        <pc:chgData name="Salma ElSayed" userId="ff62dbec-a997-4266-b23e-5158ab35b2f0" providerId="ADAL" clId="{7C53EBC4-D8B0-49DB-9128-9DB5843528B1}" dt="2025-05-05T16:15:41.376" v="2371" actId="47"/>
        <pc:sldMkLst>
          <pc:docMk/>
          <pc:sldMk cId="367845548" sldId="1116"/>
        </pc:sldMkLst>
      </pc:sldChg>
      <pc:sldChg chg="modSp mod modNotesTx">
        <pc:chgData name="Salma ElSayed" userId="ff62dbec-a997-4266-b23e-5158ab35b2f0" providerId="ADAL" clId="{7C53EBC4-D8B0-49DB-9128-9DB5843528B1}" dt="2025-05-05T11:01:31.481" v="379" actId="6549"/>
        <pc:sldMkLst>
          <pc:docMk/>
          <pc:sldMk cId="1599775601" sldId="1117"/>
        </pc:sldMkLst>
        <pc:spChg chg="mod">
          <ac:chgData name="Salma ElSayed" userId="ff62dbec-a997-4266-b23e-5158ab35b2f0" providerId="ADAL" clId="{7C53EBC4-D8B0-49DB-9128-9DB5843528B1}" dt="2025-05-05T11:00:42.712" v="219" actId="20577"/>
          <ac:spMkLst>
            <pc:docMk/>
            <pc:sldMk cId="1599775601" sldId="1117"/>
            <ac:spMk id="3" creationId="{AD3481DA-5A96-7C25-EFE6-606070B73136}"/>
          </ac:spMkLst>
        </pc:spChg>
      </pc:sldChg>
      <pc:sldChg chg="modSp mod modNotesTx">
        <pc:chgData name="Salma ElSayed" userId="ff62dbec-a997-4266-b23e-5158ab35b2f0" providerId="ADAL" clId="{7C53EBC4-D8B0-49DB-9128-9DB5843528B1}" dt="2025-05-07T19:29:40.370" v="7953" actId="113"/>
        <pc:sldMkLst>
          <pc:docMk/>
          <pc:sldMk cId="1057706016" sldId="1118"/>
        </pc:sldMkLst>
        <pc:spChg chg="mod">
          <ac:chgData name="Salma ElSayed" userId="ff62dbec-a997-4266-b23e-5158ab35b2f0" providerId="ADAL" clId="{7C53EBC4-D8B0-49DB-9128-9DB5843528B1}" dt="2025-05-05T16:47:08.933" v="2641" actId="6549"/>
          <ac:spMkLst>
            <pc:docMk/>
            <pc:sldMk cId="1057706016" sldId="1118"/>
            <ac:spMk id="3" creationId="{7A146921-98CD-C07E-1318-6718CAC14594}"/>
          </ac:spMkLst>
        </pc:spChg>
        <pc:spChg chg="mod">
          <ac:chgData name="Salma ElSayed" userId="ff62dbec-a997-4266-b23e-5158ab35b2f0" providerId="ADAL" clId="{7C53EBC4-D8B0-49DB-9128-9DB5843528B1}" dt="2025-05-07T19:29:40.370" v="7953" actId="113"/>
          <ac:spMkLst>
            <pc:docMk/>
            <pc:sldMk cId="1057706016" sldId="1118"/>
            <ac:spMk id="7" creationId="{9A8E7749-35AB-EAB9-D980-587975BFB10A}"/>
          </ac:spMkLst>
        </pc:spChg>
      </pc:sldChg>
      <pc:sldChg chg="delSp modSp mod delAnim modNotesTx">
        <pc:chgData name="Salma ElSayed" userId="ff62dbec-a997-4266-b23e-5158ab35b2f0" providerId="ADAL" clId="{7C53EBC4-D8B0-49DB-9128-9DB5843528B1}" dt="2025-05-07T19:31:51.898" v="7979" actId="113"/>
        <pc:sldMkLst>
          <pc:docMk/>
          <pc:sldMk cId="2558801376" sldId="1119"/>
        </pc:sldMkLst>
      </pc:sldChg>
      <pc:sldChg chg="addSp delSp modSp mod modNotesTx">
        <pc:chgData name="Salma ElSayed" userId="ff62dbec-a997-4266-b23e-5158ab35b2f0" providerId="ADAL" clId="{7C53EBC4-D8B0-49DB-9128-9DB5843528B1}" dt="2025-05-07T19:46:34.879" v="8306" actId="20577"/>
        <pc:sldMkLst>
          <pc:docMk/>
          <pc:sldMk cId="1438236086" sldId="1120"/>
        </pc:sldMkLst>
      </pc:sldChg>
      <pc:sldChg chg="modSp del">
        <pc:chgData name="Salma ElSayed" userId="ff62dbec-a997-4266-b23e-5158ab35b2f0" providerId="ADAL" clId="{7C53EBC4-D8B0-49DB-9128-9DB5843528B1}" dt="2025-05-05T14:47:41.392" v="1360" actId="47"/>
        <pc:sldMkLst>
          <pc:docMk/>
          <pc:sldMk cId="2600477663" sldId="1121"/>
        </pc:sldMkLst>
      </pc:sldChg>
      <pc:sldChg chg="addSp delSp modSp new mod setBg modClrScheme delAnim modAnim chgLayout modNotesTx">
        <pc:chgData name="Salma ElSayed" userId="ff62dbec-a997-4266-b23e-5158ab35b2f0" providerId="ADAL" clId="{7C53EBC4-D8B0-49DB-9128-9DB5843528B1}" dt="2025-05-07T20:22:56.362" v="9033" actId="20577"/>
        <pc:sldMkLst>
          <pc:docMk/>
          <pc:sldMk cId="2994927333" sldId="1122"/>
        </pc:sldMkLst>
        <pc:spChg chg="mod ord">
          <ac:chgData name="Salma ElSayed" userId="ff62dbec-a997-4266-b23e-5158ab35b2f0" providerId="ADAL" clId="{7C53EBC4-D8B0-49DB-9128-9DB5843528B1}" dt="2025-05-07T19:23:36.411" v="7894" actId="20577"/>
          <ac:spMkLst>
            <pc:docMk/>
            <pc:sldMk cId="2994927333" sldId="1122"/>
            <ac:spMk id="2" creationId="{8AB1360B-D318-8C17-F327-C7D095AEE679}"/>
          </ac:spMkLst>
        </pc:spChg>
        <pc:spChg chg="add del mod ord">
          <ac:chgData name="Salma ElSayed" userId="ff62dbec-a997-4266-b23e-5158ab35b2f0" providerId="ADAL" clId="{7C53EBC4-D8B0-49DB-9128-9DB5843528B1}" dt="2025-05-07T17:12:01.100" v="4976" actId="6549"/>
          <ac:spMkLst>
            <pc:docMk/>
            <pc:sldMk cId="2994927333" sldId="1122"/>
            <ac:spMk id="3" creationId="{E0716333-14D3-D7AF-52C2-97D0FBDDCBEE}"/>
          </ac:spMkLst>
        </pc:spChg>
        <pc:spChg chg="add mod ord">
          <ac:chgData name="Salma ElSayed" userId="ff62dbec-a997-4266-b23e-5158ab35b2f0" providerId="ADAL" clId="{7C53EBC4-D8B0-49DB-9128-9DB5843528B1}" dt="2025-05-07T17:10:33.973" v="4919" actId="20577"/>
          <ac:spMkLst>
            <pc:docMk/>
            <pc:sldMk cId="2994927333" sldId="1122"/>
            <ac:spMk id="4" creationId="{2CB49637-E9DF-6C8C-B326-CF7924AD68C3}"/>
          </ac:spMkLst>
        </pc:spChg>
        <pc:spChg chg="add mod ord">
          <ac:chgData name="Salma ElSayed" userId="ff62dbec-a997-4266-b23e-5158ab35b2f0" providerId="ADAL" clId="{7C53EBC4-D8B0-49DB-9128-9DB5843528B1}" dt="2025-05-07T20:21:58.625" v="8955" actId="1035"/>
          <ac:spMkLst>
            <pc:docMk/>
            <pc:sldMk cId="2994927333" sldId="1122"/>
            <ac:spMk id="5" creationId="{462668B7-8371-AB18-3217-64D7B0EE465D}"/>
          </ac:spMkLst>
        </pc:spChg>
        <pc:spChg chg="add mod ord">
          <ac:chgData name="Salma ElSayed" userId="ff62dbec-a997-4266-b23e-5158ab35b2f0" providerId="ADAL" clId="{7C53EBC4-D8B0-49DB-9128-9DB5843528B1}" dt="2025-05-07T20:21:58.625" v="8955" actId="1035"/>
          <ac:spMkLst>
            <pc:docMk/>
            <pc:sldMk cId="2994927333" sldId="1122"/>
            <ac:spMk id="6" creationId="{FCE22DE1-CA41-886D-CE6D-04C47F3C7600}"/>
          </ac:spMkLst>
        </pc:spChg>
      </pc:sldChg>
      <pc:sldChg chg="modSp add mod modNotesTx">
        <pc:chgData name="Salma ElSayed" userId="ff62dbec-a997-4266-b23e-5158ab35b2f0" providerId="ADAL" clId="{7C53EBC4-D8B0-49DB-9128-9DB5843528B1}" dt="2025-05-07T19:24:39.259" v="7951" actId="20577"/>
        <pc:sldMkLst>
          <pc:docMk/>
          <pc:sldMk cId="874218106" sldId="1123"/>
        </pc:sldMkLst>
      </pc:sldChg>
      <pc:sldChg chg="addSp modSp add mod modNotesTx">
        <pc:chgData name="Salma ElSayed" userId="ff62dbec-a997-4266-b23e-5158ab35b2f0" providerId="ADAL" clId="{7C53EBC4-D8B0-49DB-9128-9DB5843528B1}" dt="2025-05-07T19:36:23.907" v="8111" actId="20577"/>
        <pc:sldMkLst>
          <pc:docMk/>
          <pc:sldMk cId="4176961745" sldId="1124"/>
        </pc:sldMkLst>
        <pc:spChg chg="mod">
          <ac:chgData name="Salma ElSayed" userId="ff62dbec-a997-4266-b23e-5158ab35b2f0" providerId="ADAL" clId="{7C53EBC4-D8B0-49DB-9128-9DB5843528B1}" dt="2025-05-05T14:24:22.456" v="1110"/>
          <ac:spMkLst>
            <pc:docMk/>
            <pc:sldMk cId="4176961745" sldId="1124"/>
            <ac:spMk id="2" creationId="{7115D94D-4CB4-C146-4E02-5E4BC2DE8C63}"/>
          </ac:spMkLst>
        </pc:spChg>
        <pc:spChg chg="mod">
          <ac:chgData name="Salma ElSayed" userId="ff62dbec-a997-4266-b23e-5158ab35b2f0" providerId="ADAL" clId="{7C53EBC4-D8B0-49DB-9128-9DB5843528B1}" dt="2025-05-07T19:36:23.907" v="8111" actId="20577"/>
          <ac:spMkLst>
            <pc:docMk/>
            <pc:sldMk cId="4176961745" sldId="1124"/>
            <ac:spMk id="3" creationId="{68054DF0-C35E-8702-927E-C286DF13D72C}"/>
          </ac:spMkLst>
        </pc:spChg>
        <pc:picChg chg="add mod ord">
          <ac:chgData name="Salma ElSayed" userId="ff62dbec-a997-4266-b23e-5158ab35b2f0" providerId="ADAL" clId="{7C53EBC4-D8B0-49DB-9128-9DB5843528B1}" dt="2025-05-05T15:07:38.193" v="1769" actId="14100"/>
          <ac:picMkLst>
            <pc:docMk/>
            <pc:sldMk cId="4176961745" sldId="1124"/>
            <ac:picMk id="4" creationId="{4B73D3E8-0E09-BF51-4871-5635058091E5}"/>
          </ac:picMkLst>
        </pc:picChg>
        <pc:picChg chg="add mod">
          <ac:chgData name="Salma ElSayed" userId="ff62dbec-a997-4266-b23e-5158ab35b2f0" providerId="ADAL" clId="{7C53EBC4-D8B0-49DB-9128-9DB5843528B1}" dt="2025-05-05T15:07:32.507" v="1766"/>
          <ac:picMkLst>
            <pc:docMk/>
            <pc:sldMk cId="4176961745" sldId="1124"/>
            <ac:picMk id="5" creationId="{9948F56C-B08E-4156-5814-22DDC9A27B54}"/>
          </ac:picMkLst>
        </pc:picChg>
      </pc:sldChg>
      <pc:sldChg chg="addSp delSp modSp new del mod">
        <pc:chgData name="Salma ElSayed" userId="ff62dbec-a997-4266-b23e-5158ab35b2f0" providerId="ADAL" clId="{7C53EBC4-D8B0-49DB-9128-9DB5843528B1}" dt="2025-05-05T14:10:23.343" v="892" actId="2696"/>
        <pc:sldMkLst>
          <pc:docMk/>
          <pc:sldMk cId="773946649" sldId="1125"/>
        </pc:sldMkLst>
      </pc:sldChg>
      <pc:sldChg chg="addSp delSp modSp add mod modAnim modNotesTx">
        <pc:chgData name="Salma ElSayed" userId="ff62dbec-a997-4266-b23e-5158ab35b2f0" providerId="ADAL" clId="{7C53EBC4-D8B0-49DB-9128-9DB5843528B1}" dt="2025-05-07T20:41:12.982" v="9203" actId="20577"/>
        <pc:sldMkLst>
          <pc:docMk/>
          <pc:sldMk cId="1443355311" sldId="1125"/>
        </pc:sldMkLst>
        <pc:spChg chg="mod">
          <ac:chgData name="Salma ElSayed" userId="ff62dbec-a997-4266-b23e-5158ab35b2f0" providerId="ADAL" clId="{7C53EBC4-D8B0-49DB-9128-9DB5843528B1}" dt="2025-05-05T16:56:25.056" v="2815" actId="113"/>
          <ac:spMkLst>
            <pc:docMk/>
            <pc:sldMk cId="1443355311" sldId="1125"/>
            <ac:spMk id="2" creationId="{CEF87640-72F3-C3FF-9F90-20B38A07E33F}"/>
          </ac:spMkLst>
        </pc:spChg>
        <pc:picChg chg="add mod">
          <ac:chgData name="Salma ElSayed" userId="ff62dbec-a997-4266-b23e-5158ab35b2f0" providerId="ADAL" clId="{7C53EBC4-D8B0-49DB-9128-9DB5843528B1}" dt="2025-05-05T16:56:27.610" v="2816" actId="14100"/>
          <ac:picMkLst>
            <pc:docMk/>
            <pc:sldMk cId="1443355311" sldId="1125"/>
            <ac:picMk id="3" creationId="{3C97CC14-D6E3-0A70-6DD8-7B1F57929E3A}"/>
          </ac:picMkLst>
        </pc:picChg>
      </pc:sldChg>
      <pc:sldChg chg="addSp delSp modSp add del mod">
        <pc:chgData name="Salma ElSayed" userId="ff62dbec-a997-4266-b23e-5158ab35b2f0" providerId="ADAL" clId="{7C53EBC4-D8B0-49DB-9128-9DB5843528B1}" dt="2025-05-05T14:10:23.343" v="892" actId="2696"/>
        <pc:sldMkLst>
          <pc:docMk/>
          <pc:sldMk cId="1594944669" sldId="1126"/>
        </pc:sldMkLst>
      </pc:sldChg>
      <pc:sldChg chg="addSp modSp add mod modNotesTx">
        <pc:chgData name="Salma ElSayed" userId="ff62dbec-a997-4266-b23e-5158ab35b2f0" providerId="ADAL" clId="{7C53EBC4-D8B0-49DB-9128-9DB5843528B1}" dt="2025-05-07T17:41:56.048" v="5709" actId="113"/>
        <pc:sldMkLst>
          <pc:docMk/>
          <pc:sldMk cId="2944086246" sldId="1126"/>
        </pc:sldMkLst>
      </pc:sldChg>
      <pc:sldChg chg="addSp delSp modSp new mod modNotesTx">
        <pc:chgData name="Salma ElSayed" userId="ff62dbec-a997-4266-b23e-5158ab35b2f0" providerId="ADAL" clId="{7C53EBC4-D8B0-49DB-9128-9DB5843528B1}" dt="2025-05-07T18:26:52.673" v="7303" actId="167"/>
        <pc:sldMkLst>
          <pc:docMk/>
          <pc:sldMk cId="2861849197" sldId="1127"/>
        </pc:sldMkLst>
        <pc:spChg chg="mod">
          <ac:chgData name="Salma ElSayed" userId="ff62dbec-a997-4266-b23e-5158ab35b2f0" providerId="ADAL" clId="{7C53EBC4-D8B0-49DB-9128-9DB5843528B1}" dt="2025-05-05T15:35:48.295" v="2111" actId="6549"/>
          <ac:spMkLst>
            <pc:docMk/>
            <pc:sldMk cId="2861849197" sldId="1127"/>
            <ac:spMk id="2" creationId="{386FC98B-CF90-95BB-EC4E-647E73E1FC17}"/>
          </ac:spMkLst>
        </pc:spChg>
        <pc:spChg chg="mod">
          <ac:chgData name="Salma ElSayed" userId="ff62dbec-a997-4266-b23e-5158ab35b2f0" providerId="ADAL" clId="{7C53EBC4-D8B0-49DB-9128-9DB5843528B1}" dt="2025-05-05T15:05:45.668" v="1736" actId="313"/>
          <ac:spMkLst>
            <pc:docMk/>
            <pc:sldMk cId="2861849197" sldId="1127"/>
            <ac:spMk id="3" creationId="{A2B8E72E-4C20-AE54-2749-2DB8B82397DE}"/>
          </ac:spMkLst>
        </pc:spChg>
        <pc:spChg chg="add mod">
          <ac:chgData name="Salma ElSayed" userId="ff62dbec-a997-4266-b23e-5158ab35b2f0" providerId="ADAL" clId="{7C53EBC4-D8B0-49DB-9128-9DB5843528B1}" dt="2025-05-07T18:26:25.559" v="7298" actId="14100"/>
          <ac:spMkLst>
            <pc:docMk/>
            <pc:sldMk cId="2861849197" sldId="1127"/>
            <ac:spMk id="8" creationId="{5BFE3DEB-B1D6-EACC-FAAA-87B6C7731AAD}"/>
          </ac:spMkLst>
        </pc:spChg>
        <pc:picChg chg="add mod ord">
          <ac:chgData name="Salma ElSayed" userId="ff62dbec-a997-4266-b23e-5158ab35b2f0" providerId="ADAL" clId="{7C53EBC4-D8B0-49DB-9128-9DB5843528B1}" dt="2025-05-07T18:26:52.673" v="7303" actId="167"/>
          <ac:picMkLst>
            <pc:docMk/>
            <pc:sldMk cId="2861849197" sldId="1127"/>
            <ac:picMk id="7" creationId="{8107D1AE-EA31-A0DC-4EBE-F1DBDF8E181F}"/>
          </ac:picMkLst>
        </pc:picChg>
      </pc:sldChg>
      <pc:sldChg chg="addSp delSp modSp new mod modNotesTx">
        <pc:chgData name="Salma ElSayed" userId="ff62dbec-a997-4266-b23e-5158ab35b2f0" providerId="ADAL" clId="{7C53EBC4-D8B0-49DB-9128-9DB5843528B1}" dt="2025-05-07T20:35:41.759" v="9067" actId="1076"/>
        <pc:sldMkLst>
          <pc:docMk/>
          <pc:sldMk cId="4016475090" sldId="1128"/>
        </pc:sldMkLst>
      </pc:sldChg>
      <pc:sldChg chg="add del">
        <pc:chgData name="Salma ElSayed" userId="ff62dbec-a997-4266-b23e-5158ab35b2f0" providerId="ADAL" clId="{7C53EBC4-D8B0-49DB-9128-9DB5843528B1}" dt="2025-05-05T14:46:46.844" v="1328" actId="47"/>
        <pc:sldMkLst>
          <pc:docMk/>
          <pc:sldMk cId="202759542" sldId="1129"/>
        </pc:sldMkLst>
      </pc:sldChg>
      <pc:sldChg chg="addSp delSp modSp add mod modNotesTx">
        <pc:chgData name="Salma ElSayed" userId="ff62dbec-a997-4266-b23e-5158ab35b2f0" providerId="ADAL" clId="{7C53EBC4-D8B0-49DB-9128-9DB5843528B1}" dt="2025-05-07T19:59:02.013" v="8686" actId="20577"/>
        <pc:sldMkLst>
          <pc:docMk/>
          <pc:sldMk cId="3179875788" sldId="1129"/>
        </pc:sldMkLst>
      </pc:sldChg>
      <pc:sldChg chg="addSp delSp modSp new mod">
        <pc:chgData name="Salma ElSayed" userId="ff62dbec-a997-4266-b23e-5158ab35b2f0" providerId="ADAL" clId="{7C53EBC4-D8B0-49DB-9128-9DB5843528B1}" dt="2025-05-07T18:15:31.325" v="7287" actId="20577"/>
        <pc:sldMkLst>
          <pc:docMk/>
          <pc:sldMk cId="4173336716" sldId="1130"/>
        </pc:sldMkLst>
        <pc:spChg chg="mod">
          <ac:chgData name="Salma ElSayed" userId="ff62dbec-a997-4266-b23e-5158ab35b2f0" providerId="ADAL" clId="{7C53EBC4-D8B0-49DB-9128-9DB5843528B1}" dt="2025-05-05T16:48:55.508" v="2648" actId="20577"/>
          <ac:spMkLst>
            <pc:docMk/>
            <pc:sldMk cId="4173336716" sldId="1130"/>
            <ac:spMk id="2" creationId="{1D1C7C90-CDA9-B499-357C-6CE1C7EDA21B}"/>
          </ac:spMkLst>
        </pc:spChg>
        <pc:spChg chg="add mod">
          <ac:chgData name="Salma ElSayed" userId="ff62dbec-a997-4266-b23e-5158ab35b2f0" providerId="ADAL" clId="{7C53EBC4-D8B0-49DB-9128-9DB5843528B1}" dt="2025-05-07T18:15:31.325" v="7287" actId="20577"/>
          <ac:spMkLst>
            <pc:docMk/>
            <pc:sldMk cId="4173336716" sldId="1130"/>
            <ac:spMk id="5" creationId="{B8AAE3D1-D48B-E1B9-4CF8-7CBDBA6E2C41}"/>
          </ac:spMkLst>
        </pc:spChg>
        <pc:picChg chg="add mod">
          <ac:chgData name="Salma ElSayed" userId="ff62dbec-a997-4266-b23e-5158ab35b2f0" providerId="ADAL" clId="{7C53EBC4-D8B0-49DB-9128-9DB5843528B1}" dt="2025-05-05T16:48:43.353" v="2647" actId="1076"/>
          <ac:picMkLst>
            <pc:docMk/>
            <pc:sldMk cId="4173336716" sldId="1130"/>
            <ac:picMk id="6" creationId="{5E38C2C3-0013-18CB-E0E6-4652C86DE382}"/>
          </ac:picMkLst>
        </pc:picChg>
      </pc:sldChg>
      <pc:sldChg chg="addSp delSp modSp new mod modAnim modNotesTx">
        <pc:chgData name="Salma ElSayed" userId="ff62dbec-a997-4266-b23e-5158ab35b2f0" providerId="ADAL" clId="{7C53EBC4-D8B0-49DB-9128-9DB5843528B1}" dt="2025-05-07T18:04:39.916" v="7239" actId="313"/>
        <pc:sldMkLst>
          <pc:docMk/>
          <pc:sldMk cId="2868977510" sldId="1131"/>
        </pc:sldMkLst>
        <pc:spChg chg="mod">
          <ac:chgData name="Salma ElSayed" userId="ff62dbec-a997-4266-b23e-5158ab35b2f0" providerId="ADAL" clId="{7C53EBC4-D8B0-49DB-9128-9DB5843528B1}" dt="2025-05-05T15:58:35.528" v="2290" actId="6549"/>
          <ac:spMkLst>
            <pc:docMk/>
            <pc:sldMk cId="2868977510" sldId="1131"/>
            <ac:spMk id="2" creationId="{96B34DD3-F53E-32F1-249E-C999D0DCAA0C}"/>
          </ac:spMkLst>
        </pc:spChg>
        <pc:spChg chg="add mod">
          <ac:chgData name="Salma ElSayed" userId="ff62dbec-a997-4266-b23e-5158ab35b2f0" providerId="ADAL" clId="{7C53EBC4-D8B0-49DB-9128-9DB5843528B1}" dt="2025-05-05T15:17:27.671" v="1891" actId="1076"/>
          <ac:spMkLst>
            <pc:docMk/>
            <pc:sldMk cId="2868977510" sldId="1131"/>
            <ac:spMk id="7" creationId="{62621E2D-210C-D718-56C5-0E3C2C0281F5}"/>
          </ac:spMkLst>
        </pc:spChg>
        <pc:spChg chg="add mod">
          <ac:chgData name="Salma ElSayed" userId="ff62dbec-a997-4266-b23e-5158ab35b2f0" providerId="ADAL" clId="{7C53EBC4-D8B0-49DB-9128-9DB5843528B1}" dt="2025-05-05T16:12:06.050" v="2368" actId="113"/>
          <ac:spMkLst>
            <pc:docMk/>
            <pc:sldMk cId="2868977510" sldId="1131"/>
            <ac:spMk id="8" creationId="{90784EFE-AEE6-5583-B71C-582C4CD34F00}"/>
          </ac:spMkLst>
        </pc:spChg>
        <pc:picChg chg="add mod">
          <ac:chgData name="Salma ElSayed" userId="ff62dbec-a997-4266-b23e-5158ab35b2f0" providerId="ADAL" clId="{7C53EBC4-D8B0-49DB-9128-9DB5843528B1}" dt="2025-05-05T15:17:20.930" v="1890" actId="1076"/>
          <ac:picMkLst>
            <pc:docMk/>
            <pc:sldMk cId="2868977510" sldId="1131"/>
            <ac:picMk id="4" creationId="{D4948E33-24F9-6A29-0E8D-53CE30747FF0}"/>
          </ac:picMkLst>
        </pc:picChg>
      </pc:sldChg>
      <pc:sldChg chg="addSp delSp modSp new mod">
        <pc:chgData name="Salma ElSayed" userId="ff62dbec-a997-4266-b23e-5158ab35b2f0" providerId="ADAL" clId="{7C53EBC4-D8B0-49DB-9128-9DB5843528B1}" dt="2025-05-07T17:43:12.027" v="5710" actId="20577"/>
        <pc:sldMkLst>
          <pc:docMk/>
          <pc:sldMk cId="251416650" sldId="1132"/>
        </pc:sldMkLst>
        <pc:spChg chg="mod">
          <ac:chgData name="Salma ElSayed" userId="ff62dbec-a997-4266-b23e-5158ab35b2f0" providerId="ADAL" clId="{7C53EBC4-D8B0-49DB-9128-9DB5843528B1}" dt="2025-05-07T17:43:12.027" v="5710" actId="20577"/>
          <ac:spMkLst>
            <pc:docMk/>
            <pc:sldMk cId="251416650" sldId="1132"/>
            <ac:spMk id="2" creationId="{9603912D-2DC7-F9A6-ED54-828B19D3C353}"/>
          </ac:spMkLst>
        </pc:spChg>
        <pc:spChg chg="mod">
          <ac:chgData name="Salma ElSayed" userId="ff62dbec-a997-4266-b23e-5158ab35b2f0" providerId="ADAL" clId="{7C53EBC4-D8B0-49DB-9128-9DB5843528B1}" dt="2025-05-05T17:00:46.819" v="2954" actId="6549"/>
          <ac:spMkLst>
            <pc:docMk/>
            <pc:sldMk cId="251416650" sldId="1132"/>
            <ac:spMk id="3" creationId="{784B1A69-B304-784D-A88B-BCB9311C7FBC}"/>
          </ac:spMkLst>
        </pc:spChg>
        <pc:spChg chg="add del mod">
          <ac:chgData name="Salma ElSayed" userId="ff62dbec-a997-4266-b23e-5158ab35b2f0" providerId="ADAL" clId="{7C53EBC4-D8B0-49DB-9128-9DB5843528B1}" dt="2025-05-05T17:04:55.461" v="3035" actId="1076"/>
          <ac:spMkLst>
            <pc:docMk/>
            <pc:sldMk cId="251416650" sldId="1132"/>
            <ac:spMk id="14" creationId="{BE4A57D1-8836-4C7E-5DE6-066F3077E55A}"/>
          </ac:spMkLst>
        </pc:spChg>
        <pc:spChg chg="add del mod">
          <ac:chgData name="Salma ElSayed" userId="ff62dbec-a997-4266-b23e-5158ab35b2f0" providerId="ADAL" clId="{7C53EBC4-D8B0-49DB-9128-9DB5843528B1}" dt="2025-05-05T17:04:52.628" v="3034" actId="1076"/>
          <ac:spMkLst>
            <pc:docMk/>
            <pc:sldMk cId="251416650" sldId="1132"/>
            <ac:spMk id="15" creationId="{71BF0480-4ED1-B70D-C6CE-FFA1EB1CB729}"/>
          </ac:spMkLst>
        </pc:spChg>
        <pc:spChg chg="add del mod">
          <ac:chgData name="Salma ElSayed" userId="ff62dbec-a997-4266-b23e-5158ab35b2f0" providerId="ADAL" clId="{7C53EBC4-D8B0-49DB-9128-9DB5843528B1}" dt="2025-05-05T17:04:39.960" v="3032" actId="1076"/>
          <ac:spMkLst>
            <pc:docMk/>
            <pc:sldMk cId="251416650" sldId="1132"/>
            <ac:spMk id="16" creationId="{0C791C15-80AD-2E03-A09E-F47165CCA49C}"/>
          </ac:spMkLst>
        </pc:spChg>
        <pc:spChg chg="add del mod">
          <ac:chgData name="Salma ElSayed" userId="ff62dbec-a997-4266-b23e-5158ab35b2f0" providerId="ADAL" clId="{7C53EBC4-D8B0-49DB-9128-9DB5843528B1}" dt="2025-05-05T17:06:12.870" v="3059" actId="14100"/>
          <ac:spMkLst>
            <pc:docMk/>
            <pc:sldMk cId="251416650" sldId="1132"/>
            <ac:spMk id="17" creationId="{5EB310A9-F0A8-024C-3AFB-5F1C2D1A3A68}"/>
          </ac:spMkLst>
        </pc:spChg>
        <pc:spChg chg="add del mod">
          <ac:chgData name="Salma ElSayed" userId="ff62dbec-a997-4266-b23e-5158ab35b2f0" providerId="ADAL" clId="{7C53EBC4-D8B0-49DB-9128-9DB5843528B1}" dt="2025-05-05T17:04:32.151" v="3028" actId="14100"/>
          <ac:spMkLst>
            <pc:docMk/>
            <pc:sldMk cId="251416650" sldId="1132"/>
            <ac:spMk id="18" creationId="{6EDD9EFE-89A1-9A34-376F-58BDB4AC7909}"/>
          </ac:spMkLst>
        </pc:spChg>
      </pc:sldChg>
      <pc:sldChg chg="delSp add del mod">
        <pc:chgData name="Salma ElSayed" userId="ff62dbec-a997-4266-b23e-5158ab35b2f0" providerId="ADAL" clId="{7C53EBC4-D8B0-49DB-9128-9DB5843528B1}" dt="2025-05-05T17:14:06.110" v="3140" actId="47"/>
        <pc:sldMkLst>
          <pc:docMk/>
          <pc:sldMk cId="1617317999" sldId="1133"/>
        </pc:sldMkLst>
      </pc:sldChg>
      <pc:sldChg chg="modSp add mod modNotesTx">
        <pc:chgData name="Salma ElSayed" userId="ff62dbec-a997-4266-b23e-5158ab35b2f0" providerId="ADAL" clId="{7C53EBC4-D8B0-49DB-9128-9DB5843528B1}" dt="2025-05-07T19:38:43.035" v="8112" actId="113"/>
        <pc:sldMkLst>
          <pc:docMk/>
          <pc:sldMk cId="3833460759" sldId="1134"/>
        </pc:sldMkLst>
      </pc:sldChg>
      <pc:sldChg chg="addSp delSp modSp add mod modShow modNotesTx">
        <pc:chgData name="Salma ElSayed" userId="ff62dbec-a997-4266-b23e-5158ab35b2f0" providerId="ADAL" clId="{7C53EBC4-D8B0-49DB-9128-9DB5843528B1}" dt="2025-05-07T20:00:21.506" v="8693" actId="729"/>
        <pc:sldMkLst>
          <pc:docMk/>
          <pc:sldMk cId="262592181" sldId="1135"/>
        </pc:sldMkLst>
        <pc:spChg chg="mod">
          <ac:chgData name="Salma ElSayed" userId="ff62dbec-a997-4266-b23e-5158ab35b2f0" providerId="ADAL" clId="{7C53EBC4-D8B0-49DB-9128-9DB5843528B1}" dt="2025-05-05T17:25:46.525" v="3586" actId="20577"/>
          <ac:spMkLst>
            <pc:docMk/>
            <pc:sldMk cId="262592181" sldId="1135"/>
            <ac:spMk id="2" creationId="{CD7E0507-7914-B4F8-E3B2-2788B78D9117}"/>
          </ac:spMkLst>
        </pc:spChg>
        <pc:spChg chg="mod">
          <ac:chgData name="Salma ElSayed" userId="ff62dbec-a997-4266-b23e-5158ab35b2f0" providerId="ADAL" clId="{7C53EBC4-D8B0-49DB-9128-9DB5843528B1}" dt="2025-05-05T17:22:03.807" v="3183" actId="20577"/>
          <ac:spMkLst>
            <pc:docMk/>
            <pc:sldMk cId="262592181" sldId="1135"/>
            <ac:spMk id="8" creationId="{C9175595-4118-CB21-B1CC-DD1F8023AE98}"/>
          </ac:spMkLst>
        </pc:spChg>
        <pc:picChg chg="add mod">
          <ac:chgData name="Salma ElSayed" userId="ff62dbec-a997-4266-b23e-5158ab35b2f0" providerId="ADAL" clId="{7C53EBC4-D8B0-49DB-9128-9DB5843528B1}" dt="2025-05-05T17:21:50.387" v="3159" actId="1076"/>
          <ac:picMkLst>
            <pc:docMk/>
            <pc:sldMk cId="262592181" sldId="1135"/>
            <ac:picMk id="6" creationId="{11430D73-25BC-EF32-54E5-6AFF4160AEF6}"/>
          </ac:picMkLst>
        </pc:picChg>
      </pc:sldChg>
      <pc:sldChg chg="addSp delSp modSp add mod delAnim modShow modNotesTx">
        <pc:chgData name="Salma ElSayed" userId="ff62dbec-a997-4266-b23e-5158ab35b2f0" providerId="ADAL" clId="{7C53EBC4-D8B0-49DB-9128-9DB5843528B1}" dt="2025-05-08T18:44:11.884" v="9300" actId="1076"/>
        <pc:sldMkLst>
          <pc:docMk/>
          <pc:sldMk cId="2465966092" sldId="1136"/>
        </pc:sldMkLst>
      </pc:sldChg>
      <pc:sldChg chg="add del modNotesTx">
        <pc:chgData name="Salma ElSayed" userId="ff62dbec-a997-4266-b23e-5158ab35b2f0" providerId="ADAL" clId="{7C53EBC4-D8B0-49DB-9128-9DB5843528B1}" dt="2025-05-05T17:36:36.522" v="3717" actId="47"/>
        <pc:sldMkLst>
          <pc:docMk/>
          <pc:sldMk cId="2047444024" sldId="1137"/>
        </pc:sldMkLst>
      </pc:sldChg>
      <pc:sldChg chg="addSp delSp modSp new mod modClrScheme chgLayout modNotesTx">
        <pc:chgData name="Salma ElSayed" userId="ff62dbec-a997-4266-b23e-5158ab35b2f0" providerId="ADAL" clId="{7C53EBC4-D8B0-49DB-9128-9DB5843528B1}" dt="2025-05-07T19:23:47.756" v="7896" actId="20577"/>
        <pc:sldMkLst>
          <pc:docMk/>
          <pc:sldMk cId="2295682350" sldId="1137"/>
        </pc:sldMkLst>
      </pc:sldChg>
      <pc:sldChg chg="addSp delSp modSp new mod modNotesTx">
        <pc:chgData name="Salma ElSayed" userId="ff62dbec-a997-4266-b23e-5158ab35b2f0" providerId="ADAL" clId="{7C53EBC4-D8B0-49DB-9128-9DB5843528B1}" dt="2025-05-08T18:32:43.267" v="9261" actId="20578"/>
        <pc:sldMkLst>
          <pc:docMk/>
          <pc:sldMk cId="36931307" sldId="1138"/>
        </pc:sldMkLst>
      </pc:sldChg>
      <pc:sldChg chg="addSp modSp new del mod">
        <pc:chgData name="Salma ElSayed" userId="ff62dbec-a997-4266-b23e-5158ab35b2f0" providerId="ADAL" clId="{7C53EBC4-D8B0-49DB-9128-9DB5843528B1}" dt="2025-05-07T18:52:08.940" v="7695" actId="47"/>
        <pc:sldMkLst>
          <pc:docMk/>
          <pc:sldMk cId="3067532810" sldId="1139"/>
        </pc:sldMkLst>
      </pc:sldChg>
      <pc:sldChg chg="addSp modSp new del">
        <pc:chgData name="Salma ElSayed" userId="ff62dbec-a997-4266-b23e-5158ab35b2f0" providerId="ADAL" clId="{7C53EBC4-D8B0-49DB-9128-9DB5843528B1}" dt="2025-05-07T18:51:39.460" v="7692" actId="47"/>
        <pc:sldMkLst>
          <pc:docMk/>
          <pc:sldMk cId="1487566365" sldId="1140"/>
        </pc:sldMkLst>
      </pc:sldChg>
      <pc:sldChg chg="addSp delSp modSp new del mod">
        <pc:chgData name="Salma ElSayed" userId="ff62dbec-a997-4266-b23e-5158ab35b2f0" providerId="ADAL" clId="{7C53EBC4-D8B0-49DB-9128-9DB5843528B1}" dt="2025-05-07T19:16:28.153" v="7740" actId="47"/>
        <pc:sldMkLst>
          <pc:docMk/>
          <pc:sldMk cId="1911481425" sldId="1140"/>
        </pc:sldMkLst>
      </pc:sldChg>
    </pc:docChg>
  </pc:docChgLst>
  <pc:docChgLst>
    <pc:chgData name="Salma ElSayed" userId="ff62dbec-a997-4266-b23e-5158ab35b2f0" providerId="ADAL" clId="{5584F03D-04F6-48AB-A741-F1E64DEEF1B0}"/>
    <pc:docChg chg="undo redo custSel addSld delSld modSld">
      <pc:chgData name="Salma ElSayed" userId="ff62dbec-a997-4266-b23e-5158ab35b2f0" providerId="ADAL" clId="{5584F03D-04F6-48AB-A741-F1E64DEEF1B0}" dt="2025-04-18T12:34:50.298" v="642"/>
      <pc:docMkLst>
        <pc:docMk/>
      </pc:docMkLst>
      <pc:sldChg chg="modSp mod modNotesTx">
        <pc:chgData name="Salma ElSayed" userId="ff62dbec-a997-4266-b23e-5158ab35b2f0" providerId="ADAL" clId="{5584F03D-04F6-48AB-A741-F1E64DEEF1B0}" dt="2025-04-18T11:29:19.412" v="604" actId="20577"/>
        <pc:sldMkLst>
          <pc:docMk/>
          <pc:sldMk cId="4274344356" sldId="256"/>
        </pc:sldMkLst>
        <pc:spChg chg="mod">
          <ac:chgData name="Salma ElSayed" userId="ff62dbec-a997-4266-b23e-5158ab35b2f0" providerId="ADAL" clId="{5584F03D-04F6-48AB-A741-F1E64DEEF1B0}" dt="2025-04-18T11:28:55.896" v="601" actId="20577"/>
          <ac:spMkLst>
            <pc:docMk/>
            <pc:sldMk cId="4274344356" sldId="256"/>
            <ac:spMk id="2" creationId="{C3CF0FCD-3B2E-144F-7585-4997197D5EE4}"/>
          </ac:spMkLst>
        </pc:spChg>
      </pc:sldChg>
      <pc:sldChg chg="modSp mod">
        <pc:chgData name="Salma ElSayed" userId="ff62dbec-a997-4266-b23e-5158ab35b2f0" providerId="ADAL" clId="{5584F03D-04F6-48AB-A741-F1E64DEEF1B0}" dt="2025-04-07T16:38:15.902" v="18" actId="20577"/>
        <pc:sldMkLst>
          <pc:docMk/>
          <pc:sldMk cId="1734103271" sldId="257"/>
        </pc:sldMkLst>
      </pc:sldChg>
      <pc:sldChg chg="modSp mod">
        <pc:chgData name="Salma ElSayed" userId="ff62dbec-a997-4266-b23e-5158ab35b2f0" providerId="ADAL" clId="{5584F03D-04F6-48AB-A741-F1E64DEEF1B0}" dt="2025-04-07T16:40:25.786" v="120" actId="20577"/>
        <pc:sldMkLst>
          <pc:docMk/>
          <pc:sldMk cId="474778641" sldId="258"/>
        </pc:sldMkLst>
      </pc:sldChg>
      <pc:sldChg chg="modSp new mod">
        <pc:chgData name="Salma ElSayed" userId="ff62dbec-a997-4266-b23e-5158ab35b2f0" providerId="ADAL" clId="{5584F03D-04F6-48AB-A741-F1E64DEEF1B0}" dt="2025-04-07T16:40:54.821" v="132" actId="20577"/>
        <pc:sldMkLst>
          <pc:docMk/>
          <pc:sldMk cId="1247163739" sldId="259"/>
        </pc:sldMkLst>
        <pc:spChg chg="mod">
          <ac:chgData name="Salma ElSayed" userId="ff62dbec-a997-4266-b23e-5158ab35b2f0" providerId="ADAL" clId="{5584F03D-04F6-48AB-A741-F1E64DEEF1B0}" dt="2025-04-07T16:38:39.659" v="57" actId="20577"/>
          <ac:spMkLst>
            <pc:docMk/>
            <pc:sldMk cId="1247163739" sldId="259"/>
            <ac:spMk id="2" creationId="{3A4BF6D9-0226-2599-E2C8-0365CC51F114}"/>
          </ac:spMkLst>
        </pc:spChg>
        <pc:spChg chg="mod">
          <ac:chgData name="Salma ElSayed" userId="ff62dbec-a997-4266-b23e-5158ab35b2f0" providerId="ADAL" clId="{5584F03D-04F6-48AB-A741-F1E64DEEF1B0}" dt="2025-04-07T16:40:54.821" v="132" actId="20577"/>
          <ac:spMkLst>
            <pc:docMk/>
            <pc:sldMk cId="1247163739" sldId="259"/>
            <ac:spMk id="3" creationId="{953C8FB7-BE0F-1670-2DED-F673297D6526}"/>
          </ac:spMkLst>
        </pc:spChg>
      </pc:sldChg>
      <pc:sldChg chg="modSp mod">
        <pc:chgData name="Salma ElSayed" userId="ff62dbec-a997-4266-b23e-5158ab35b2f0" providerId="ADAL" clId="{5584F03D-04F6-48AB-A741-F1E64DEEF1B0}" dt="2025-04-17T16:41:28.681" v="221" actId="14100"/>
        <pc:sldMkLst>
          <pc:docMk/>
          <pc:sldMk cId="813140942" sldId="262"/>
        </pc:sldMkLst>
        <pc:picChg chg="mod">
          <ac:chgData name="Salma ElSayed" userId="ff62dbec-a997-4266-b23e-5158ab35b2f0" providerId="ADAL" clId="{5584F03D-04F6-48AB-A741-F1E64DEEF1B0}" dt="2025-04-17T16:41:22.437" v="218" actId="1076"/>
          <ac:picMkLst>
            <pc:docMk/>
            <pc:sldMk cId="813140942" sldId="262"/>
            <ac:picMk id="1026" creationId="{AFC869F1-4869-1CBF-7863-323161A2A51C}"/>
          </ac:picMkLst>
        </pc:picChg>
      </pc:sldChg>
      <pc:sldChg chg="addSp delSp modSp mod">
        <pc:chgData name="Salma ElSayed" userId="ff62dbec-a997-4266-b23e-5158ab35b2f0" providerId="ADAL" clId="{5584F03D-04F6-48AB-A741-F1E64DEEF1B0}" dt="2025-04-18T12:34:50.298" v="642"/>
        <pc:sldMkLst>
          <pc:docMk/>
          <pc:sldMk cId="3255429653" sldId="1052"/>
        </pc:sldMkLst>
      </pc:sldChg>
      <pc:sldChg chg="addSp delSp modSp mod modAnim">
        <pc:chgData name="Salma ElSayed" userId="ff62dbec-a997-4266-b23e-5158ab35b2f0" providerId="ADAL" clId="{5584F03D-04F6-48AB-A741-F1E64DEEF1B0}" dt="2025-04-18T12:30:33.442" v="638"/>
        <pc:sldMkLst>
          <pc:docMk/>
          <pc:sldMk cId="2791283255" sldId="1061"/>
        </pc:sldMkLst>
      </pc:sldChg>
      <pc:sldChg chg="modSp mod">
        <pc:chgData name="Salma ElSayed" userId="ff62dbec-a997-4266-b23e-5158ab35b2f0" providerId="ADAL" clId="{5584F03D-04F6-48AB-A741-F1E64DEEF1B0}" dt="2025-04-17T19:32:57.428" v="585" actId="20577"/>
        <pc:sldMkLst>
          <pc:docMk/>
          <pc:sldMk cId="4227323590" sldId="1063"/>
        </pc:sldMkLst>
      </pc:sldChg>
      <pc:sldChg chg="addSp delSp modSp new mod modClrScheme chgLayout">
        <pc:chgData name="Salma ElSayed" userId="ff62dbec-a997-4266-b23e-5158ab35b2f0" providerId="ADAL" clId="{5584F03D-04F6-48AB-A741-F1E64DEEF1B0}" dt="2025-04-18T11:31:39.782" v="608" actId="27636"/>
        <pc:sldMkLst>
          <pc:docMk/>
          <pc:sldMk cId="3740875160" sldId="1064"/>
        </pc:sldMkLst>
      </pc:sldChg>
      <pc:sldChg chg="addSp delSp modSp new del mod setBg delAnim modAnim">
        <pc:chgData name="Salma ElSayed" userId="ff62dbec-a997-4266-b23e-5158ab35b2f0" providerId="ADAL" clId="{5584F03D-04F6-48AB-A741-F1E64DEEF1B0}" dt="2025-04-17T18:40:32.080" v="497" actId="47"/>
        <pc:sldMkLst>
          <pc:docMk/>
          <pc:sldMk cId="1399904573" sldId="1065"/>
        </pc:sldMkLst>
      </pc:sldChg>
      <pc:sldChg chg="addSp delSp modSp new mod">
        <pc:chgData name="Salma ElSayed" userId="ff62dbec-a997-4266-b23e-5158ab35b2f0" providerId="ADAL" clId="{5584F03D-04F6-48AB-A741-F1E64DEEF1B0}" dt="2025-04-18T12:00:24.851" v="622" actId="1076"/>
        <pc:sldMkLst>
          <pc:docMk/>
          <pc:sldMk cId="3388746560" sldId="1065"/>
        </pc:sldMkLst>
      </pc:sldChg>
      <pc:sldChg chg="addSp delSp modSp new del mod">
        <pc:chgData name="Salma ElSayed" userId="ff62dbec-a997-4266-b23e-5158ab35b2f0" providerId="ADAL" clId="{5584F03D-04F6-48AB-A741-F1E64DEEF1B0}" dt="2025-04-17T16:48:31.214" v="235" actId="47"/>
        <pc:sldMkLst>
          <pc:docMk/>
          <pc:sldMk cId="3416054607" sldId="1065"/>
        </pc:sldMkLst>
      </pc:sldChg>
      <pc:sldChg chg="addSp delSp modSp add del mod modAnim">
        <pc:chgData name="Salma ElSayed" userId="ff62dbec-a997-4266-b23e-5158ab35b2f0" providerId="ADAL" clId="{5584F03D-04F6-48AB-A741-F1E64DEEF1B0}" dt="2025-04-17T19:17:07.104" v="535" actId="47"/>
        <pc:sldMkLst>
          <pc:docMk/>
          <pc:sldMk cId="981901885" sldId="1066"/>
        </pc:sldMkLst>
      </pc:sldChg>
      <pc:sldChg chg="addSp delSp modSp new del mod modAnim">
        <pc:chgData name="Salma ElSayed" userId="ff62dbec-a997-4266-b23e-5158ab35b2f0" providerId="ADAL" clId="{5584F03D-04F6-48AB-A741-F1E64DEEF1B0}" dt="2025-04-17T18:28:05.774" v="393" actId="47"/>
        <pc:sldMkLst>
          <pc:docMk/>
          <pc:sldMk cId="3277718158" sldId="1066"/>
        </pc:sldMkLst>
      </pc:sldChg>
    </pc:docChg>
  </pc:docChgLst>
  <pc:docChgLst>
    <pc:chgData name="Salma ElSayed" userId="ff62dbec-a997-4266-b23e-5158ab35b2f0" providerId="ADAL" clId="{CF5F8071-01A4-47AD-A2FF-837F5FAFAD5F}"/>
    <pc:docChg chg="undo redo custSel addSld delSld modSld sldOrd">
      <pc:chgData name="Salma ElSayed" userId="ff62dbec-a997-4266-b23e-5158ab35b2f0" providerId="ADAL" clId="{CF5F8071-01A4-47AD-A2FF-837F5FAFAD5F}" dt="2025-04-23T14:56:26.395" v="23226" actId="478"/>
      <pc:docMkLst>
        <pc:docMk/>
      </pc:docMkLst>
      <pc:sldChg chg="addSp delSp mod modNotesTx">
        <pc:chgData name="Salma ElSayed" userId="ff62dbec-a997-4266-b23e-5158ab35b2f0" providerId="ADAL" clId="{CF5F8071-01A4-47AD-A2FF-837F5FAFAD5F}" dt="2025-04-22T20:19:51.676" v="14354" actId="478"/>
        <pc:sldMkLst>
          <pc:docMk/>
          <pc:sldMk cId="4274344356" sldId="256"/>
        </pc:sldMkLst>
      </pc:sldChg>
      <pc:sldChg chg="del ord modNotesTx">
        <pc:chgData name="Salma ElSayed" userId="ff62dbec-a997-4266-b23e-5158ab35b2f0" providerId="ADAL" clId="{CF5F8071-01A4-47AD-A2FF-837F5FAFAD5F}" dt="2025-04-19T20:35:49.268" v="9791" actId="47"/>
        <pc:sldMkLst>
          <pc:docMk/>
          <pc:sldMk cId="474778641" sldId="258"/>
        </pc:sldMkLst>
      </pc:sldChg>
      <pc:sldChg chg="addSp delSp modSp mod modNotesTx">
        <pc:chgData name="Salma ElSayed" userId="ff62dbec-a997-4266-b23e-5158ab35b2f0" providerId="ADAL" clId="{CF5F8071-01A4-47AD-A2FF-837F5FAFAD5F}" dt="2025-04-23T14:55:03.958" v="23224"/>
        <pc:sldMkLst>
          <pc:docMk/>
          <pc:sldMk cId="1247163739" sldId="259"/>
        </pc:sldMkLst>
        <pc:spChg chg="mod">
          <ac:chgData name="Salma ElSayed" userId="ff62dbec-a997-4266-b23e-5158ab35b2f0" providerId="ADAL" clId="{CF5F8071-01A4-47AD-A2FF-837F5FAFAD5F}" dt="2025-04-18T14:13:21.360" v="1367" actId="207"/>
          <ac:spMkLst>
            <pc:docMk/>
            <pc:sldMk cId="1247163739" sldId="259"/>
            <ac:spMk id="2" creationId="{3A4BF6D9-0226-2599-E2C8-0365CC51F114}"/>
          </ac:spMkLst>
        </pc:spChg>
        <pc:spChg chg="mod">
          <ac:chgData name="Salma ElSayed" userId="ff62dbec-a997-4266-b23e-5158ab35b2f0" providerId="ADAL" clId="{CF5F8071-01A4-47AD-A2FF-837F5FAFAD5F}" dt="2025-04-19T17:33:07.593" v="6577" actId="20577"/>
          <ac:spMkLst>
            <pc:docMk/>
            <pc:sldMk cId="1247163739" sldId="259"/>
            <ac:spMk id="3" creationId="{953C8FB7-BE0F-1670-2DED-F673297D6526}"/>
          </ac:spMkLst>
        </pc:spChg>
        <pc:spChg chg="add mod">
          <ac:chgData name="Salma ElSayed" userId="ff62dbec-a997-4266-b23e-5158ab35b2f0" providerId="ADAL" clId="{CF5F8071-01A4-47AD-A2FF-837F5FAFAD5F}" dt="2025-04-18T14:21:39.898" v="1516" actId="404"/>
          <ac:spMkLst>
            <pc:docMk/>
            <pc:sldMk cId="1247163739" sldId="259"/>
            <ac:spMk id="13" creationId="{8BEA8FC2-C399-375C-AD30-508036E9FADA}"/>
          </ac:spMkLst>
        </pc:spChg>
        <pc:spChg chg="add mod">
          <ac:chgData name="Salma ElSayed" userId="ff62dbec-a997-4266-b23e-5158ab35b2f0" providerId="ADAL" clId="{CF5F8071-01A4-47AD-A2FF-837F5FAFAD5F}" dt="2025-04-18T14:21:20.136" v="1499" actId="1076"/>
          <ac:spMkLst>
            <pc:docMk/>
            <pc:sldMk cId="1247163739" sldId="259"/>
            <ac:spMk id="15" creationId="{2D1C8638-C6F0-8E65-16DE-0D80732EDDCB}"/>
          </ac:spMkLst>
        </pc:spChg>
        <pc:picChg chg="add mod ord">
          <ac:chgData name="Salma ElSayed" userId="ff62dbec-a997-4266-b23e-5158ab35b2f0" providerId="ADAL" clId="{CF5F8071-01A4-47AD-A2FF-837F5FAFAD5F}" dt="2025-04-18T14:17:14.871" v="1425" actId="1076"/>
          <ac:picMkLst>
            <pc:docMk/>
            <pc:sldMk cId="1247163739" sldId="259"/>
            <ac:picMk id="11" creationId="{2E51C399-AE98-54A0-24E2-F6F2768B58F5}"/>
          </ac:picMkLst>
        </pc:picChg>
      </pc:sldChg>
      <pc:sldChg chg="addSp delSp modSp mod modNotesTx">
        <pc:chgData name="Salma ElSayed" userId="ff62dbec-a997-4266-b23e-5158ab35b2f0" providerId="ADAL" clId="{CF5F8071-01A4-47AD-A2FF-837F5FAFAD5F}" dt="2025-04-23T14:12:00.122" v="21486" actId="20577"/>
        <pc:sldMkLst>
          <pc:docMk/>
          <pc:sldMk cId="813140942" sldId="262"/>
        </pc:sldMkLst>
        <pc:spChg chg="mod">
          <ac:chgData name="Salma ElSayed" userId="ff62dbec-a997-4266-b23e-5158ab35b2f0" providerId="ADAL" clId="{CF5F8071-01A4-47AD-A2FF-837F5FAFAD5F}" dt="2025-04-19T14:31:50.301" v="4348" actId="113"/>
          <ac:spMkLst>
            <pc:docMk/>
            <pc:sldMk cId="813140942" sldId="262"/>
            <ac:spMk id="2" creationId="{6AF774C2-6B88-0CB3-A58E-DDE519BC29B8}"/>
          </ac:spMkLst>
        </pc:spChg>
        <pc:spChg chg="mod">
          <ac:chgData name="Salma ElSayed" userId="ff62dbec-a997-4266-b23e-5158ab35b2f0" providerId="ADAL" clId="{CF5F8071-01A4-47AD-A2FF-837F5FAFAD5F}" dt="2025-04-23T14:11:53.942" v="21485" actId="6549"/>
          <ac:spMkLst>
            <pc:docMk/>
            <pc:sldMk cId="813140942" sldId="262"/>
            <ac:spMk id="3" creationId="{C35FD731-38ED-F0BE-4B70-FB8AF584E036}"/>
          </ac:spMkLst>
        </pc:spChg>
        <pc:picChg chg="mod topLvl">
          <ac:chgData name="Salma ElSayed" userId="ff62dbec-a997-4266-b23e-5158ab35b2f0" providerId="ADAL" clId="{CF5F8071-01A4-47AD-A2FF-837F5FAFAD5F}" dt="2025-04-23T04:13:53.986" v="18604" actId="14100"/>
          <ac:picMkLst>
            <pc:docMk/>
            <pc:sldMk cId="813140942" sldId="262"/>
            <ac:picMk id="1026" creationId="{AFC869F1-4869-1CBF-7863-323161A2A51C}"/>
          </ac:picMkLst>
        </pc:picChg>
      </pc:sldChg>
      <pc:sldChg chg="addSp delSp modSp mod modNotesTx">
        <pc:chgData name="Salma ElSayed" userId="ff62dbec-a997-4266-b23e-5158ab35b2f0" providerId="ADAL" clId="{CF5F8071-01A4-47AD-A2FF-837F5FAFAD5F}" dt="2025-04-23T07:13:22.374" v="21125" actId="6549"/>
        <pc:sldMkLst>
          <pc:docMk/>
          <pc:sldMk cId="2522953726" sldId="263"/>
        </pc:sldMkLst>
        <pc:spChg chg="mod">
          <ac:chgData name="Salma ElSayed" userId="ff62dbec-a997-4266-b23e-5158ab35b2f0" providerId="ADAL" clId="{CF5F8071-01A4-47AD-A2FF-837F5FAFAD5F}" dt="2025-04-23T07:11:04.317" v="20900" actId="20577"/>
          <ac:spMkLst>
            <pc:docMk/>
            <pc:sldMk cId="2522953726" sldId="263"/>
            <ac:spMk id="2" creationId="{FA667973-C7D4-09B6-DA77-A879F63B7D1A}"/>
          </ac:spMkLst>
        </pc:spChg>
        <pc:spChg chg="mod">
          <ac:chgData name="Salma ElSayed" userId="ff62dbec-a997-4266-b23e-5158ab35b2f0" providerId="ADAL" clId="{CF5F8071-01A4-47AD-A2FF-837F5FAFAD5F}" dt="2025-04-23T07:12:00.141" v="20926" actId="6549"/>
          <ac:spMkLst>
            <pc:docMk/>
            <pc:sldMk cId="2522953726" sldId="263"/>
            <ac:spMk id="3" creationId="{1881A7BB-F1AE-E862-265F-1668212844BD}"/>
          </ac:spMkLst>
        </pc:spChg>
      </pc:sldChg>
      <pc:sldChg chg="addSp delSp modSp del mod setBg modAnim modNotesTx">
        <pc:chgData name="Salma ElSayed" userId="ff62dbec-a997-4266-b23e-5158ab35b2f0" providerId="ADAL" clId="{CF5F8071-01A4-47AD-A2FF-837F5FAFAD5F}" dt="2025-04-23T14:50:38.647" v="23046" actId="47"/>
        <pc:sldMkLst>
          <pc:docMk/>
          <pc:sldMk cId="1567546898" sldId="264"/>
        </pc:sldMkLst>
      </pc:sldChg>
      <pc:sldChg chg="addSp delSp modSp del mod">
        <pc:chgData name="Salma ElSayed" userId="ff62dbec-a997-4266-b23e-5158ab35b2f0" providerId="ADAL" clId="{CF5F8071-01A4-47AD-A2FF-837F5FAFAD5F}" dt="2025-04-19T17:27:39.918" v="6544" actId="47"/>
        <pc:sldMkLst>
          <pc:docMk/>
          <pc:sldMk cId="267795281" sldId="265"/>
        </pc:sldMkLst>
      </pc:sldChg>
      <pc:sldChg chg="del">
        <pc:chgData name="Salma ElSayed" userId="ff62dbec-a997-4266-b23e-5158ab35b2f0" providerId="ADAL" clId="{CF5F8071-01A4-47AD-A2FF-837F5FAFAD5F}" dt="2025-04-19T17:25:08.463" v="6389" actId="47"/>
        <pc:sldMkLst>
          <pc:docMk/>
          <pc:sldMk cId="2282719151" sldId="266"/>
        </pc:sldMkLst>
      </pc:sldChg>
      <pc:sldChg chg="addSp delSp modSp del mod setBg">
        <pc:chgData name="Salma ElSayed" userId="ff62dbec-a997-4266-b23e-5158ab35b2f0" providerId="ADAL" clId="{CF5F8071-01A4-47AD-A2FF-837F5FAFAD5F}" dt="2025-04-18T14:24:44.095" v="1522" actId="47"/>
        <pc:sldMkLst>
          <pc:docMk/>
          <pc:sldMk cId="928413119" sldId="267"/>
        </pc:sldMkLst>
      </pc:sldChg>
      <pc:sldChg chg="addSp delSp modSp mod modNotesTx">
        <pc:chgData name="Salma ElSayed" userId="ff62dbec-a997-4266-b23e-5158ab35b2f0" providerId="ADAL" clId="{CF5F8071-01A4-47AD-A2FF-837F5FAFAD5F}" dt="2025-04-23T14:05:17.562" v="21315" actId="1076"/>
        <pc:sldMkLst>
          <pc:docMk/>
          <pc:sldMk cId="85121919" sldId="268"/>
        </pc:sldMkLst>
        <pc:spChg chg="mod">
          <ac:chgData name="Salma ElSayed" userId="ff62dbec-a997-4266-b23e-5158ab35b2f0" providerId="ADAL" clId="{CF5F8071-01A4-47AD-A2FF-837F5FAFAD5F}" dt="2025-04-19T14:06:19.055" v="3357" actId="20577"/>
          <ac:spMkLst>
            <pc:docMk/>
            <pc:sldMk cId="85121919" sldId="268"/>
            <ac:spMk id="3" creationId="{E94C781F-9C60-488D-5DB8-D51BB14FE15F}"/>
          </ac:spMkLst>
        </pc:spChg>
        <pc:picChg chg="add mod modCrop">
          <ac:chgData name="Salma ElSayed" userId="ff62dbec-a997-4266-b23e-5158ab35b2f0" providerId="ADAL" clId="{CF5F8071-01A4-47AD-A2FF-837F5FAFAD5F}" dt="2025-04-23T14:05:17.562" v="21315" actId="1076"/>
          <ac:picMkLst>
            <pc:docMk/>
            <pc:sldMk cId="85121919" sldId="268"/>
            <ac:picMk id="4" creationId="{AC6F2968-E6EE-20B0-4749-7B006E4A7835}"/>
          </ac:picMkLst>
        </pc:picChg>
      </pc:sldChg>
      <pc:sldChg chg="addSp delSp modSp del mod modShow modNotesTx">
        <pc:chgData name="Salma ElSayed" userId="ff62dbec-a997-4266-b23e-5158ab35b2f0" providerId="ADAL" clId="{CF5F8071-01A4-47AD-A2FF-837F5FAFAD5F}" dt="2025-04-19T22:13:54.120" v="12507" actId="47"/>
        <pc:sldMkLst>
          <pc:docMk/>
          <pc:sldMk cId="2206367927" sldId="1024"/>
        </pc:sldMkLst>
      </pc:sldChg>
      <pc:sldChg chg="del">
        <pc:chgData name="Salma ElSayed" userId="ff62dbec-a997-4266-b23e-5158ab35b2f0" providerId="ADAL" clId="{CF5F8071-01A4-47AD-A2FF-837F5FAFAD5F}" dt="2025-04-19T21:06:09.832" v="10777" actId="47"/>
        <pc:sldMkLst>
          <pc:docMk/>
          <pc:sldMk cId="4283224327" sldId="1050"/>
        </pc:sldMkLst>
      </pc:sldChg>
      <pc:sldChg chg="del">
        <pc:chgData name="Salma ElSayed" userId="ff62dbec-a997-4266-b23e-5158ab35b2f0" providerId="ADAL" clId="{CF5F8071-01A4-47AD-A2FF-837F5FAFAD5F}" dt="2025-04-19T21:06:59.283" v="10786" actId="47"/>
        <pc:sldMkLst>
          <pc:docMk/>
          <pc:sldMk cId="1948909670" sldId="1051"/>
        </pc:sldMkLst>
      </pc:sldChg>
      <pc:sldChg chg="del">
        <pc:chgData name="Salma ElSayed" userId="ff62dbec-a997-4266-b23e-5158ab35b2f0" providerId="ADAL" clId="{CF5F8071-01A4-47AD-A2FF-837F5FAFAD5F}" dt="2025-04-19T21:08:19.401" v="10949" actId="47"/>
        <pc:sldMkLst>
          <pc:docMk/>
          <pc:sldMk cId="3255429653" sldId="1052"/>
        </pc:sldMkLst>
      </pc:sldChg>
      <pc:sldChg chg="del">
        <pc:chgData name="Salma ElSayed" userId="ff62dbec-a997-4266-b23e-5158ab35b2f0" providerId="ADAL" clId="{CF5F8071-01A4-47AD-A2FF-837F5FAFAD5F}" dt="2025-04-19T21:08:21.551" v="10950" actId="47"/>
        <pc:sldMkLst>
          <pc:docMk/>
          <pc:sldMk cId="929057078" sldId="1053"/>
        </pc:sldMkLst>
      </pc:sldChg>
      <pc:sldChg chg="del">
        <pc:chgData name="Salma ElSayed" userId="ff62dbec-a997-4266-b23e-5158ab35b2f0" providerId="ADAL" clId="{CF5F8071-01A4-47AD-A2FF-837F5FAFAD5F}" dt="2025-04-19T21:05:48.473" v="10775" actId="47"/>
        <pc:sldMkLst>
          <pc:docMk/>
          <pc:sldMk cId="218087665" sldId="1054"/>
        </pc:sldMkLst>
      </pc:sldChg>
      <pc:sldChg chg="del">
        <pc:chgData name="Salma ElSayed" userId="ff62dbec-a997-4266-b23e-5158ab35b2f0" providerId="ADAL" clId="{CF5F8071-01A4-47AD-A2FF-837F5FAFAD5F}" dt="2025-04-19T21:05:49.155" v="10776" actId="47"/>
        <pc:sldMkLst>
          <pc:docMk/>
          <pc:sldMk cId="114146989" sldId="1055"/>
        </pc:sldMkLst>
      </pc:sldChg>
      <pc:sldChg chg="modSp del mod modShow modNotesTx">
        <pc:chgData name="Salma ElSayed" userId="ff62dbec-a997-4266-b23e-5158ab35b2f0" providerId="ADAL" clId="{CF5F8071-01A4-47AD-A2FF-837F5FAFAD5F}" dt="2025-04-19T22:13:56.824" v="12508" actId="47"/>
        <pc:sldMkLst>
          <pc:docMk/>
          <pc:sldMk cId="2308861426" sldId="1059"/>
        </pc:sldMkLst>
      </pc:sldChg>
      <pc:sldChg chg="addSp delSp modSp del mod modAnim modShow modNotesTx">
        <pc:chgData name="Salma ElSayed" userId="ff62dbec-a997-4266-b23e-5158ab35b2f0" providerId="ADAL" clId="{CF5F8071-01A4-47AD-A2FF-837F5FAFAD5F}" dt="2025-04-19T22:13:58.061" v="12509" actId="47"/>
        <pc:sldMkLst>
          <pc:docMk/>
          <pc:sldMk cId="896571662" sldId="1060"/>
        </pc:sldMkLst>
      </pc:sldChg>
      <pc:sldChg chg="modSp add mod ord modNotesTx">
        <pc:chgData name="Salma ElSayed" userId="ff62dbec-a997-4266-b23e-5158ab35b2f0" providerId="ADAL" clId="{CF5F8071-01A4-47AD-A2FF-837F5FAFAD5F}" dt="2025-04-23T05:51:13.310" v="20179" actId="20577"/>
        <pc:sldMkLst>
          <pc:docMk/>
          <pc:sldMk cId="448688753" sldId="1061"/>
        </pc:sldMkLst>
        <pc:spChg chg="mod">
          <ac:chgData name="Salma ElSayed" userId="ff62dbec-a997-4266-b23e-5158ab35b2f0" providerId="ADAL" clId="{CF5F8071-01A4-47AD-A2FF-837F5FAFAD5F}" dt="2025-04-23T05:51:00.091" v="20157" actId="6549"/>
          <ac:spMkLst>
            <pc:docMk/>
            <pc:sldMk cId="448688753" sldId="1061"/>
            <ac:spMk id="12" creationId="{1DBC2A63-7D02-C50E-2E0F-8B2D70A46169}"/>
          </ac:spMkLst>
        </pc:spChg>
      </pc:sldChg>
      <pc:sldChg chg="add del">
        <pc:chgData name="Salma ElSayed" userId="ff62dbec-a997-4266-b23e-5158ab35b2f0" providerId="ADAL" clId="{CF5F8071-01A4-47AD-A2FF-837F5FAFAD5F}" dt="2025-04-23T03:10:55.570" v="17663" actId="2696"/>
        <pc:sldMkLst>
          <pc:docMk/>
          <pc:sldMk cId="1904059743" sldId="1061"/>
        </pc:sldMkLst>
      </pc:sldChg>
      <pc:sldChg chg="delSp modSp del mod delAnim modNotesTx">
        <pc:chgData name="Salma ElSayed" userId="ff62dbec-a997-4266-b23e-5158ab35b2f0" providerId="ADAL" clId="{CF5F8071-01A4-47AD-A2FF-837F5FAFAD5F}" dt="2025-04-22T18:36:24.143" v="14132" actId="2696"/>
        <pc:sldMkLst>
          <pc:docMk/>
          <pc:sldMk cId="2791283255" sldId="1061"/>
        </pc:sldMkLst>
      </pc:sldChg>
      <pc:sldChg chg="modSp add del mod">
        <pc:chgData name="Salma ElSayed" userId="ff62dbec-a997-4266-b23e-5158ab35b2f0" providerId="ADAL" clId="{CF5F8071-01A4-47AD-A2FF-837F5FAFAD5F}" dt="2025-04-23T03:42:17.662" v="18142" actId="2696"/>
        <pc:sldMkLst>
          <pc:docMk/>
          <pc:sldMk cId="3099743385" sldId="1061"/>
        </pc:sldMkLst>
      </pc:sldChg>
      <pc:sldChg chg="del">
        <pc:chgData name="Salma ElSayed" userId="ff62dbec-a997-4266-b23e-5158ab35b2f0" providerId="ADAL" clId="{CF5F8071-01A4-47AD-A2FF-837F5FAFAD5F}" dt="2025-04-19T21:09:01.755" v="10952" actId="47"/>
        <pc:sldMkLst>
          <pc:docMk/>
          <pc:sldMk cId="385192452" sldId="1062"/>
        </pc:sldMkLst>
      </pc:sldChg>
      <pc:sldChg chg="del">
        <pc:chgData name="Salma ElSayed" userId="ff62dbec-a997-4266-b23e-5158ab35b2f0" providerId="ADAL" clId="{CF5F8071-01A4-47AD-A2FF-837F5FAFAD5F}" dt="2025-04-19T21:09:03.123" v="10953" actId="47"/>
        <pc:sldMkLst>
          <pc:docMk/>
          <pc:sldMk cId="4227323590" sldId="1063"/>
        </pc:sldMkLst>
      </pc:sldChg>
      <pc:sldChg chg="del">
        <pc:chgData name="Salma ElSayed" userId="ff62dbec-a997-4266-b23e-5158ab35b2f0" providerId="ADAL" clId="{CF5F8071-01A4-47AD-A2FF-837F5FAFAD5F}" dt="2025-04-18T13:54:32.060" v="0" actId="47"/>
        <pc:sldMkLst>
          <pc:docMk/>
          <pc:sldMk cId="3740875160" sldId="1064"/>
        </pc:sldMkLst>
      </pc:sldChg>
      <pc:sldChg chg="addSp delSp modSp del mod setBg modAnim">
        <pc:chgData name="Salma ElSayed" userId="ff62dbec-a997-4266-b23e-5158ab35b2f0" providerId="ADAL" clId="{CF5F8071-01A4-47AD-A2FF-837F5FAFAD5F}" dt="2025-04-20T16:32:03.692" v="13250" actId="47"/>
        <pc:sldMkLst>
          <pc:docMk/>
          <pc:sldMk cId="3388746560" sldId="1065"/>
        </pc:sldMkLst>
      </pc:sldChg>
      <pc:sldChg chg="addSp delSp modSp add mod modNotesTx">
        <pc:chgData name="Salma ElSayed" userId="ff62dbec-a997-4266-b23e-5158ab35b2f0" providerId="ADAL" clId="{CF5F8071-01A4-47AD-A2FF-837F5FAFAD5F}" dt="2025-04-23T14:09:00.231" v="21317" actId="6549"/>
        <pc:sldMkLst>
          <pc:docMk/>
          <pc:sldMk cId="1863900146" sldId="1066"/>
        </pc:sldMkLst>
        <pc:spChg chg="mod">
          <ac:chgData name="Salma ElSayed" userId="ff62dbec-a997-4266-b23e-5158ab35b2f0" providerId="ADAL" clId="{CF5F8071-01A4-47AD-A2FF-837F5FAFAD5F}" dt="2025-04-23T07:08:59.782" v="20862" actId="13926"/>
          <ac:spMkLst>
            <pc:docMk/>
            <pc:sldMk cId="1863900146" sldId="1066"/>
            <ac:spMk id="2" creationId="{4592EE3B-C526-ACF2-0D0B-9DF33AA2C032}"/>
          </ac:spMkLst>
        </pc:spChg>
        <pc:spChg chg="mod">
          <ac:chgData name="Salma ElSayed" userId="ff62dbec-a997-4266-b23e-5158ab35b2f0" providerId="ADAL" clId="{CF5F8071-01A4-47AD-A2FF-837F5FAFAD5F}" dt="2025-04-19T14:33:43.119" v="4445" actId="20577"/>
          <ac:spMkLst>
            <pc:docMk/>
            <pc:sldMk cId="1863900146" sldId="1066"/>
            <ac:spMk id="3" creationId="{E9859475-E760-D8ED-7053-6AF178BFC429}"/>
          </ac:spMkLst>
        </pc:spChg>
        <pc:picChg chg="add mod">
          <ac:chgData name="Salma ElSayed" userId="ff62dbec-a997-4266-b23e-5158ab35b2f0" providerId="ADAL" clId="{CF5F8071-01A4-47AD-A2FF-837F5FAFAD5F}" dt="2025-04-20T09:06:18.680" v="12626" actId="1076"/>
          <ac:picMkLst>
            <pc:docMk/>
            <pc:sldMk cId="1863900146" sldId="1066"/>
            <ac:picMk id="5" creationId="{1D4D6CAA-DEC5-6E88-14A0-C7A34A3BC6B7}"/>
          </ac:picMkLst>
        </pc:picChg>
      </pc:sldChg>
      <pc:sldChg chg="addSp delSp modSp new mod modNotesTx">
        <pc:chgData name="Salma ElSayed" userId="ff62dbec-a997-4266-b23e-5158ab35b2f0" providerId="ADAL" clId="{CF5F8071-01A4-47AD-A2FF-837F5FAFAD5F}" dt="2025-04-23T14:16:52.070" v="21636" actId="20577"/>
        <pc:sldMkLst>
          <pc:docMk/>
          <pc:sldMk cId="3350111629" sldId="1067"/>
        </pc:sldMkLst>
        <pc:spChg chg="mod">
          <ac:chgData name="Salma ElSayed" userId="ff62dbec-a997-4266-b23e-5158ab35b2f0" providerId="ADAL" clId="{CF5F8071-01A4-47AD-A2FF-837F5FAFAD5F}" dt="2025-04-23T07:11:29.991" v="20909" actId="6549"/>
          <ac:spMkLst>
            <pc:docMk/>
            <pc:sldMk cId="3350111629" sldId="1067"/>
            <ac:spMk id="2" creationId="{03A5D156-064F-AC2C-7ED2-CF89C0C1C33A}"/>
          </ac:spMkLst>
        </pc:spChg>
        <pc:spChg chg="mod">
          <ac:chgData name="Salma ElSayed" userId="ff62dbec-a997-4266-b23e-5158ab35b2f0" providerId="ADAL" clId="{CF5F8071-01A4-47AD-A2FF-837F5FAFAD5F}" dt="2025-04-23T14:16:52.070" v="21636" actId="20577"/>
          <ac:spMkLst>
            <pc:docMk/>
            <pc:sldMk cId="3350111629" sldId="1067"/>
            <ac:spMk id="3" creationId="{01FAC70A-170D-2091-B22C-BEE8A265E973}"/>
          </ac:spMkLst>
        </pc:spChg>
        <pc:grpChg chg="add mod">
          <ac:chgData name="Salma ElSayed" userId="ff62dbec-a997-4266-b23e-5158ab35b2f0" providerId="ADAL" clId="{CF5F8071-01A4-47AD-A2FF-837F5FAFAD5F}" dt="2025-04-23T14:16:07.960" v="21572" actId="1076"/>
          <ac:grpSpMkLst>
            <pc:docMk/>
            <pc:sldMk cId="3350111629" sldId="1067"/>
            <ac:grpSpMk id="6" creationId="{FD07D73F-A2F6-CAAA-D62B-1A6478DDC8EF}"/>
          </ac:grpSpMkLst>
        </pc:grpChg>
        <pc:picChg chg="add mod">
          <ac:chgData name="Salma ElSayed" userId="ff62dbec-a997-4266-b23e-5158ab35b2f0" providerId="ADAL" clId="{CF5F8071-01A4-47AD-A2FF-837F5FAFAD5F}" dt="2025-04-23T14:16:07.960" v="21572" actId="1076"/>
          <ac:picMkLst>
            <pc:docMk/>
            <pc:sldMk cId="3350111629" sldId="1067"/>
            <ac:picMk id="5" creationId="{58738D24-9D45-C589-AA73-C8033AE5013F}"/>
          </ac:picMkLst>
        </pc:picChg>
        <pc:picChg chg="add mod">
          <ac:chgData name="Salma ElSayed" userId="ff62dbec-a997-4266-b23e-5158ab35b2f0" providerId="ADAL" clId="{CF5F8071-01A4-47AD-A2FF-837F5FAFAD5F}" dt="2025-04-23T14:16:07.960" v="21572" actId="1076"/>
          <ac:picMkLst>
            <pc:docMk/>
            <pc:sldMk cId="3350111629" sldId="1067"/>
            <ac:picMk id="2050" creationId="{C83BBBF8-171E-A967-FE0A-1288FADCA068}"/>
          </ac:picMkLst>
        </pc:picChg>
        <pc:picChg chg="add mod">
          <ac:chgData name="Salma ElSayed" userId="ff62dbec-a997-4266-b23e-5158ab35b2f0" providerId="ADAL" clId="{CF5F8071-01A4-47AD-A2FF-837F5FAFAD5F}" dt="2025-04-23T14:16:07.960" v="21572" actId="1076"/>
          <ac:picMkLst>
            <pc:docMk/>
            <pc:sldMk cId="3350111629" sldId="1067"/>
            <ac:picMk id="2056" creationId="{A742EB75-B86B-AFC6-9211-82232424341A}"/>
          </ac:picMkLst>
        </pc:picChg>
        <pc:picChg chg="add mod">
          <ac:chgData name="Salma ElSayed" userId="ff62dbec-a997-4266-b23e-5158ab35b2f0" providerId="ADAL" clId="{CF5F8071-01A4-47AD-A2FF-837F5FAFAD5F}" dt="2025-04-23T14:16:07.924" v="21571" actId="1076"/>
          <ac:picMkLst>
            <pc:docMk/>
            <pc:sldMk cId="3350111629" sldId="1067"/>
            <ac:picMk id="2062" creationId="{CEDD467D-51FC-FE73-2841-8B1B96D5CE1F}"/>
          </ac:picMkLst>
        </pc:picChg>
      </pc:sldChg>
      <pc:sldChg chg="addSp delSp modSp new mod modNotesTx">
        <pc:chgData name="Salma ElSayed" userId="ff62dbec-a997-4266-b23e-5158ab35b2f0" providerId="ADAL" clId="{CF5F8071-01A4-47AD-A2FF-837F5FAFAD5F}" dt="2025-04-20T11:20:58.383" v="13108" actId="6549"/>
        <pc:sldMkLst>
          <pc:docMk/>
          <pc:sldMk cId="2810008913" sldId="1068"/>
        </pc:sldMkLst>
        <pc:spChg chg="mod">
          <ac:chgData name="Salma ElSayed" userId="ff62dbec-a997-4266-b23e-5158ab35b2f0" providerId="ADAL" clId="{CF5F8071-01A4-47AD-A2FF-837F5FAFAD5F}" dt="2025-04-19T15:00:16.409" v="5340" actId="20577"/>
          <ac:spMkLst>
            <pc:docMk/>
            <pc:sldMk cId="2810008913" sldId="1068"/>
            <ac:spMk id="2" creationId="{60D01E9C-C9B1-440A-885A-1C2F48645DCB}"/>
          </ac:spMkLst>
        </pc:spChg>
        <pc:spChg chg="mod">
          <ac:chgData name="Salma ElSayed" userId="ff62dbec-a997-4266-b23e-5158ab35b2f0" providerId="ADAL" clId="{CF5F8071-01A4-47AD-A2FF-837F5FAFAD5F}" dt="2025-04-20T11:20:58.383" v="13108" actId="6549"/>
          <ac:spMkLst>
            <pc:docMk/>
            <pc:sldMk cId="2810008913" sldId="1068"/>
            <ac:spMk id="3" creationId="{83FFF258-560F-F7BF-6815-6C381CB9FD23}"/>
          </ac:spMkLst>
        </pc:spChg>
        <pc:spChg chg="add">
          <ac:chgData name="Salma ElSayed" userId="ff62dbec-a997-4266-b23e-5158ab35b2f0" providerId="ADAL" clId="{CF5F8071-01A4-47AD-A2FF-837F5FAFAD5F}" dt="2025-04-19T15:07:20.005" v="5399"/>
          <ac:spMkLst>
            <pc:docMk/>
            <pc:sldMk cId="2810008913" sldId="1068"/>
            <ac:spMk id="4" creationId="{9BF43349-2724-3FC1-5984-05FFA76CF90A}"/>
          </ac:spMkLst>
        </pc:spChg>
        <pc:spChg chg="add mod">
          <ac:chgData name="Salma ElSayed" userId="ff62dbec-a997-4266-b23e-5158ab35b2f0" providerId="ADAL" clId="{CF5F8071-01A4-47AD-A2FF-837F5FAFAD5F}" dt="2025-04-19T15:04:49.990" v="5381"/>
          <ac:spMkLst>
            <pc:docMk/>
            <pc:sldMk cId="2810008913" sldId="1068"/>
            <ac:spMk id="6" creationId="{60346495-2D3A-BDA3-34B3-D9207650F8D8}"/>
          </ac:spMkLst>
        </pc:spChg>
        <pc:picChg chg="add mod ord">
          <ac:chgData name="Salma ElSayed" userId="ff62dbec-a997-4266-b23e-5158ab35b2f0" providerId="ADAL" clId="{CF5F8071-01A4-47AD-A2FF-837F5FAFAD5F}" dt="2025-04-19T15:06:24.054" v="5396" actId="167"/>
          <ac:picMkLst>
            <pc:docMk/>
            <pc:sldMk cId="2810008913" sldId="1068"/>
            <ac:picMk id="5" creationId="{B7356316-A2EB-B047-F991-04D293BB7C28}"/>
          </ac:picMkLst>
        </pc:picChg>
      </pc:sldChg>
      <pc:sldChg chg="modSp new del mod">
        <pc:chgData name="Salma ElSayed" userId="ff62dbec-a997-4266-b23e-5158ab35b2f0" providerId="ADAL" clId="{CF5F8071-01A4-47AD-A2FF-837F5FAFAD5F}" dt="2025-04-20T11:21:06.373" v="13109" actId="47"/>
        <pc:sldMkLst>
          <pc:docMk/>
          <pc:sldMk cId="3171860259" sldId="1069"/>
        </pc:sldMkLst>
      </pc:sldChg>
      <pc:sldChg chg="modSp new del mod">
        <pc:chgData name="Salma ElSayed" userId="ff62dbec-a997-4266-b23e-5158ab35b2f0" providerId="ADAL" clId="{CF5F8071-01A4-47AD-A2FF-837F5FAFAD5F}" dt="2025-04-19T17:56:34.215" v="7114" actId="47"/>
        <pc:sldMkLst>
          <pc:docMk/>
          <pc:sldMk cId="2475882986" sldId="1070"/>
        </pc:sldMkLst>
      </pc:sldChg>
      <pc:sldChg chg="addSp delSp modSp new mod ord modNotesTx">
        <pc:chgData name="Salma ElSayed" userId="ff62dbec-a997-4266-b23e-5158ab35b2f0" providerId="ADAL" clId="{CF5F8071-01A4-47AD-A2FF-837F5FAFAD5F}" dt="2025-04-23T14:24:30.623" v="22160" actId="1076"/>
        <pc:sldMkLst>
          <pc:docMk/>
          <pc:sldMk cId="2119449556" sldId="1071"/>
        </pc:sldMkLst>
        <pc:spChg chg="mod">
          <ac:chgData name="Salma ElSayed" userId="ff62dbec-a997-4266-b23e-5158ab35b2f0" providerId="ADAL" clId="{CF5F8071-01A4-47AD-A2FF-837F5FAFAD5F}" dt="2025-04-19T16:04:19.979" v="5850" actId="20577"/>
          <ac:spMkLst>
            <pc:docMk/>
            <pc:sldMk cId="2119449556" sldId="1071"/>
            <ac:spMk id="2" creationId="{E1D7C098-E13D-8A53-4159-86E6E9E40D79}"/>
          </ac:spMkLst>
        </pc:spChg>
        <pc:spChg chg="mod">
          <ac:chgData name="Salma ElSayed" userId="ff62dbec-a997-4266-b23e-5158ab35b2f0" providerId="ADAL" clId="{CF5F8071-01A4-47AD-A2FF-837F5FAFAD5F}" dt="2025-04-23T14:23:51.225" v="22144" actId="6549"/>
          <ac:spMkLst>
            <pc:docMk/>
            <pc:sldMk cId="2119449556" sldId="1071"/>
            <ac:spMk id="3" creationId="{52ED6A42-7C77-4ECC-042F-07F4F737296A}"/>
          </ac:spMkLst>
        </pc:spChg>
        <pc:spChg chg="add mod">
          <ac:chgData name="Salma ElSayed" userId="ff62dbec-a997-4266-b23e-5158ab35b2f0" providerId="ADAL" clId="{CF5F8071-01A4-47AD-A2FF-837F5FAFAD5F}" dt="2025-04-23T14:23:58.444" v="22146" actId="1076"/>
          <ac:spMkLst>
            <pc:docMk/>
            <pc:sldMk cId="2119449556" sldId="1071"/>
            <ac:spMk id="6" creationId="{DA59AFC1-255A-3264-635A-6DC3B019DA39}"/>
          </ac:spMkLst>
        </pc:spChg>
        <pc:spChg chg="add mod">
          <ac:chgData name="Salma ElSayed" userId="ff62dbec-a997-4266-b23e-5158ab35b2f0" providerId="ADAL" clId="{CF5F8071-01A4-47AD-A2FF-837F5FAFAD5F}" dt="2025-04-23T14:24:30.623" v="22160" actId="1076"/>
          <ac:spMkLst>
            <pc:docMk/>
            <pc:sldMk cId="2119449556" sldId="1071"/>
            <ac:spMk id="8" creationId="{EFBDB2D9-9481-59B8-2924-6C3FBCB0B077}"/>
          </ac:spMkLst>
        </pc:spChg>
        <pc:spChg chg="add mod">
          <ac:chgData name="Salma ElSayed" userId="ff62dbec-a997-4266-b23e-5158ab35b2f0" providerId="ADAL" clId="{CF5F8071-01A4-47AD-A2FF-837F5FAFAD5F}" dt="2025-04-23T14:23:54.478" v="22145" actId="1076"/>
          <ac:spMkLst>
            <pc:docMk/>
            <pc:sldMk cId="2119449556" sldId="1071"/>
            <ac:spMk id="10" creationId="{77A93CEB-B8A5-1C73-4E86-B63D5514DBEA}"/>
          </ac:spMkLst>
        </pc:spChg>
      </pc:sldChg>
      <pc:sldChg chg="addSp delSp modSp new mod modNotesTx">
        <pc:chgData name="Salma ElSayed" userId="ff62dbec-a997-4266-b23e-5158ab35b2f0" providerId="ADAL" clId="{CF5F8071-01A4-47AD-A2FF-837F5FAFAD5F}" dt="2025-04-23T14:47:59.196" v="23029" actId="20577"/>
        <pc:sldMkLst>
          <pc:docMk/>
          <pc:sldMk cId="4294557701" sldId="1072"/>
        </pc:sldMkLst>
        <pc:spChg chg="mod">
          <ac:chgData name="Salma ElSayed" userId="ff62dbec-a997-4266-b23e-5158ab35b2f0" providerId="ADAL" clId="{CF5F8071-01A4-47AD-A2FF-837F5FAFAD5F}" dt="2025-04-19T22:17:05.220" v="12533" actId="20577"/>
          <ac:spMkLst>
            <pc:docMk/>
            <pc:sldMk cId="4294557701" sldId="1072"/>
            <ac:spMk id="2" creationId="{BF4AF2A8-DA15-15C0-C380-A21A25EC7F72}"/>
          </ac:spMkLst>
        </pc:spChg>
        <pc:spChg chg="mod">
          <ac:chgData name="Salma ElSayed" userId="ff62dbec-a997-4266-b23e-5158ab35b2f0" providerId="ADAL" clId="{CF5F8071-01A4-47AD-A2FF-837F5FAFAD5F}" dt="2025-04-23T05:34:50.084" v="19955" actId="20577"/>
          <ac:spMkLst>
            <pc:docMk/>
            <pc:sldMk cId="4294557701" sldId="1072"/>
            <ac:spMk id="3" creationId="{8D355D64-C58E-A4B1-BE2C-13A614374EE6}"/>
          </ac:spMkLst>
        </pc:spChg>
      </pc:sldChg>
      <pc:sldChg chg="new del">
        <pc:chgData name="Salma ElSayed" userId="ff62dbec-a997-4266-b23e-5158ab35b2f0" providerId="ADAL" clId="{CF5F8071-01A4-47AD-A2FF-837F5FAFAD5F}" dt="2025-04-19T17:56:57.140" v="7117" actId="47"/>
        <pc:sldMkLst>
          <pc:docMk/>
          <pc:sldMk cId="1241395287" sldId="1073"/>
        </pc:sldMkLst>
      </pc:sldChg>
      <pc:sldChg chg="addSp delSp modSp new mod modNotesTx">
        <pc:chgData name="Salma ElSayed" userId="ff62dbec-a997-4266-b23e-5158ab35b2f0" providerId="ADAL" clId="{CF5F8071-01A4-47AD-A2FF-837F5FAFAD5F}" dt="2025-04-23T14:18:42.633" v="21654" actId="20577"/>
        <pc:sldMkLst>
          <pc:docMk/>
          <pc:sldMk cId="1433938656" sldId="1074"/>
        </pc:sldMkLst>
        <pc:spChg chg="mod">
          <ac:chgData name="Salma ElSayed" userId="ff62dbec-a997-4266-b23e-5158ab35b2f0" providerId="ADAL" clId="{CF5F8071-01A4-47AD-A2FF-837F5FAFAD5F}" dt="2025-04-23T01:50:41.709" v="16927" actId="20577"/>
          <ac:spMkLst>
            <pc:docMk/>
            <pc:sldMk cId="1433938656" sldId="1074"/>
            <ac:spMk id="2" creationId="{9A7FEE40-1ADE-98DC-753B-0BB1024FE73E}"/>
          </ac:spMkLst>
        </pc:spChg>
        <pc:spChg chg="mod">
          <ac:chgData name="Salma ElSayed" userId="ff62dbec-a997-4266-b23e-5158ab35b2f0" providerId="ADAL" clId="{CF5F8071-01A4-47AD-A2FF-837F5FAFAD5F}" dt="2025-04-23T01:59:52.250" v="17140" actId="20577"/>
          <ac:spMkLst>
            <pc:docMk/>
            <pc:sldMk cId="1433938656" sldId="1074"/>
            <ac:spMk id="3" creationId="{A8A6A65C-417F-29C9-2F14-0182702C4D11}"/>
          </ac:spMkLst>
        </pc:spChg>
        <pc:spChg chg="add mod">
          <ac:chgData name="Salma ElSayed" userId="ff62dbec-a997-4266-b23e-5158ab35b2f0" providerId="ADAL" clId="{CF5F8071-01A4-47AD-A2FF-837F5FAFAD5F}" dt="2025-04-23T01:54:28.240" v="17030" actId="6549"/>
          <ac:spMkLst>
            <pc:docMk/>
            <pc:sldMk cId="1433938656" sldId="1074"/>
            <ac:spMk id="9" creationId="{0A3B77CB-41AA-D653-48BE-72E60B97FC12}"/>
          </ac:spMkLst>
        </pc:spChg>
        <pc:picChg chg="add mod">
          <ac:chgData name="Salma ElSayed" userId="ff62dbec-a997-4266-b23e-5158ab35b2f0" providerId="ADAL" clId="{CF5F8071-01A4-47AD-A2FF-837F5FAFAD5F}" dt="2025-04-23T01:58:54.378" v="17096" actId="1036"/>
          <ac:picMkLst>
            <pc:docMk/>
            <pc:sldMk cId="1433938656" sldId="1074"/>
            <ac:picMk id="4" creationId="{1618E56A-4AB7-8EF3-58C8-35C2B08DF2D1}"/>
          </ac:picMkLst>
        </pc:picChg>
      </pc:sldChg>
      <pc:sldChg chg="addSp delSp modSp new mod ord modNotesTx">
        <pc:chgData name="Salma ElSayed" userId="ff62dbec-a997-4266-b23e-5158ab35b2f0" providerId="ADAL" clId="{CF5F8071-01A4-47AD-A2FF-837F5FAFAD5F}" dt="2025-04-23T14:21:11.769" v="21917" actId="20577"/>
        <pc:sldMkLst>
          <pc:docMk/>
          <pc:sldMk cId="374682347" sldId="1075"/>
        </pc:sldMkLst>
        <pc:spChg chg="mod">
          <ac:chgData name="Salma ElSayed" userId="ff62dbec-a997-4266-b23e-5158ab35b2f0" providerId="ADAL" clId="{CF5F8071-01A4-47AD-A2FF-837F5FAFAD5F}" dt="2025-04-23T14:19:57.935" v="21658" actId="20577"/>
          <ac:spMkLst>
            <pc:docMk/>
            <pc:sldMk cId="374682347" sldId="1075"/>
            <ac:spMk id="2" creationId="{A5B96BEC-2079-50C3-3DD3-92C82912B591}"/>
          </ac:spMkLst>
        </pc:spChg>
        <pc:spChg chg="mod">
          <ac:chgData name="Salma ElSayed" userId="ff62dbec-a997-4266-b23e-5158ab35b2f0" providerId="ADAL" clId="{CF5F8071-01A4-47AD-A2FF-837F5FAFAD5F}" dt="2025-04-22T21:04:02.299" v="14395" actId="20577"/>
          <ac:spMkLst>
            <pc:docMk/>
            <pc:sldMk cId="374682347" sldId="1075"/>
            <ac:spMk id="3" creationId="{7A6445F2-F737-E399-8C4D-02094B60EFA7}"/>
          </ac:spMkLst>
        </pc:spChg>
      </pc:sldChg>
      <pc:sldChg chg="new del">
        <pc:chgData name="Salma ElSayed" userId="ff62dbec-a997-4266-b23e-5158ab35b2f0" providerId="ADAL" clId="{CF5F8071-01A4-47AD-A2FF-837F5FAFAD5F}" dt="2025-04-19T18:32:47.851" v="7540" actId="47"/>
        <pc:sldMkLst>
          <pc:docMk/>
          <pc:sldMk cId="3967120064" sldId="1076"/>
        </pc:sldMkLst>
      </pc:sldChg>
      <pc:sldChg chg="addSp modSp new mod ord modNotesTx">
        <pc:chgData name="Salma ElSayed" userId="ff62dbec-a997-4266-b23e-5158ab35b2f0" providerId="ADAL" clId="{CF5F8071-01A4-47AD-A2FF-837F5FAFAD5F}" dt="2025-04-23T14:19:27.934" v="21656" actId="6549"/>
        <pc:sldMkLst>
          <pc:docMk/>
          <pc:sldMk cId="125092337" sldId="1077"/>
        </pc:sldMkLst>
      </pc:sldChg>
      <pc:sldChg chg="addSp delSp modSp add mod ord modNotesTx">
        <pc:chgData name="Salma ElSayed" userId="ff62dbec-a997-4266-b23e-5158ab35b2f0" providerId="ADAL" clId="{CF5F8071-01A4-47AD-A2FF-837F5FAFAD5F}" dt="2025-04-19T21:48:04.096" v="12146" actId="6549"/>
        <pc:sldMkLst>
          <pc:docMk/>
          <pc:sldMk cId="115650831" sldId="1078"/>
        </pc:sldMkLst>
      </pc:sldChg>
      <pc:sldChg chg="addSp delSp modSp add del mod modNotesTx">
        <pc:chgData name="Salma ElSayed" userId="ff62dbec-a997-4266-b23e-5158ab35b2f0" providerId="ADAL" clId="{CF5F8071-01A4-47AD-A2FF-837F5FAFAD5F}" dt="2025-04-23T04:19:19.322" v="18710" actId="2696"/>
        <pc:sldMkLst>
          <pc:docMk/>
          <pc:sldMk cId="1830584826" sldId="1079"/>
        </pc:sldMkLst>
      </pc:sldChg>
      <pc:sldChg chg="addSp modSp add mod modNotesTx">
        <pc:chgData name="Salma ElSayed" userId="ff62dbec-a997-4266-b23e-5158ab35b2f0" providerId="ADAL" clId="{CF5F8071-01A4-47AD-A2FF-837F5FAFAD5F}" dt="2025-04-23T14:40:39.660" v="22751" actId="6549"/>
        <pc:sldMkLst>
          <pc:docMk/>
          <pc:sldMk cId="2932514094" sldId="1079"/>
        </pc:sldMkLst>
        <pc:spChg chg="mod">
          <ac:chgData name="Salma ElSayed" userId="ff62dbec-a997-4266-b23e-5158ab35b2f0" providerId="ADAL" clId="{CF5F8071-01A4-47AD-A2FF-837F5FAFAD5F}" dt="2025-04-23T04:59:44.254" v="19137" actId="255"/>
          <ac:spMkLst>
            <pc:docMk/>
            <pc:sldMk cId="2932514094" sldId="1079"/>
            <ac:spMk id="2" creationId="{70117772-60D2-F72C-CBA8-C8534D8AE217}"/>
          </ac:spMkLst>
        </pc:spChg>
        <pc:spChg chg="mod">
          <ac:chgData name="Salma ElSayed" userId="ff62dbec-a997-4266-b23e-5158ab35b2f0" providerId="ADAL" clId="{CF5F8071-01A4-47AD-A2FF-837F5FAFAD5F}" dt="2025-04-23T04:59:13.407" v="19134" actId="20578"/>
          <ac:spMkLst>
            <pc:docMk/>
            <pc:sldMk cId="2932514094" sldId="1079"/>
            <ac:spMk id="3" creationId="{46DCB7DA-2F79-8F4F-B36B-72CE98699838}"/>
          </ac:spMkLst>
        </pc:spChg>
      </pc:sldChg>
      <pc:sldChg chg="addSp modSp new del mod ord modNotesTx">
        <pc:chgData name="Salma ElSayed" userId="ff62dbec-a997-4266-b23e-5158ab35b2f0" providerId="ADAL" clId="{CF5F8071-01A4-47AD-A2FF-837F5FAFAD5F}" dt="2025-04-22T23:14:47.770" v="15219" actId="2696"/>
        <pc:sldMkLst>
          <pc:docMk/>
          <pc:sldMk cId="388012869" sldId="1080"/>
        </pc:sldMkLst>
      </pc:sldChg>
      <pc:sldChg chg="addSp modSp add mod modNotesTx">
        <pc:chgData name="Salma ElSayed" userId="ff62dbec-a997-4266-b23e-5158ab35b2f0" providerId="ADAL" clId="{CF5F8071-01A4-47AD-A2FF-837F5FAFAD5F}" dt="2025-04-23T14:27:57.416" v="22331" actId="20577"/>
        <pc:sldMkLst>
          <pc:docMk/>
          <pc:sldMk cId="458061767" sldId="1080"/>
        </pc:sldMkLst>
        <pc:spChg chg="mod">
          <ac:chgData name="Salma ElSayed" userId="ff62dbec-a997-4266-b23e-5158ab35b2f0" providerId="ADAL" clId="{CF5F8071-01A4-47AD-A2FF-837F5FAFAD5F}" dt="2025-04-23T03:46:23.647" v="18189" actId="113"/>
          <ac:spMkLst>
            <pc:docMk/>
            <pc:sldMk cId="458061767" sldId="1080"/>
            <ac:spMk id="2" creationId="{5D74AFC8-E521-A344-9E44-B4963FA1E8F7}"/>
          </ac:spMkLst>
        </pc:spChg>
        <pc:spChg chg="mod">
          <ac:chgData name="Salma ElSayed" userId="ff62dbec-a997-4266-b23e-5158ab35b2f0" providerId="ADAL" clId="{CF5F8071-01A4-47AD-A2FF-837F5FAFAD5F}" dt="2025-04-23T03:53:42.072" v="18367" actId="20577"/>
          <ac:spMkLst>
            <pc:docMk/>
            <pc:sldMk cId="458061767" sldId="1080"/>
            <ac:spMk id="3" creationId="{BEB60C36-C825-CE01-1E3C-7FC4D85887DC}"/>
          </ac:spMkLst>
        </pc:spChg>
        <pc:spChg chg="mod ord">
          <ac:chgData name="Salma ElSayed" userId="ff62dbec-a997-4266-b23e-5158ab35b2f0" providerId="ADAL" clId="{CF5F8071-01A4-47AD-A2FF-837F5FAFAD5F}" dt="2025-04-23T03:05:26.958" v="17662" actId="1035"/>
          <ac:spMkLst>
            <pc:docMk/>
            <pc:sldMk cId="458061767" sldId="1080"/>
            <ac:spMk id="5" creationId="{02218596-B210-8FBE-A592-C531F4561885}"/>
          </ac:spMkLst>
        </pc:spChg>
        <pc:spChg chg="add mod">
          <ac:chgData name="Salma ElSayed" userId="ff62dbec-a997-4266-b23e-5158ab35b2f0" providerId="ADAL" clId="{CF5F8071-01A4-47AD-A2FF-837F5FAFAD5F}" dt="2025-04-23T01:33:20.720" v="16237" actId="1038"/>
          <ac:spMkLst>
            <pc:docMk/>
            <pc:sldMk cId="458061767" sldId="1080"/>
            <ac:spMk id="7" creationId="{AD44740B-EE52-196F-11CC-CE18D28FA65A}"/>
          </ac:spMkLst>
        </pc:spChg>
        <pc:spChg chg="add mod">
          <ac:chgData name="Salma ElSayed" userId="ff62dbec-a997-4266-b23e-5158ab35b2f0" providerId="ADAL" clId="{CF5F8071-01A4-47AD-A2FF-837F5FAFAD5F}" dt="2025-04-23T01:33:05.503" v="16202" actId="403"/>
          <ac:spMkLst>
            <pc:docMk/>
            <pc:sldMk cId="458061767" sldId="1080"/>
            <ac:spMk id="8" creationId="{0BF69D09-11F1-DD76-5549-DE6F5EF59004}"/>
          </ac:spMkLst>
        </pc:spChg>
        <pc:picChg chg="add mod modCrop">
          <ac:chgData name="Salma ElSayed" userId="ff62dbec-a997-4266-b23e-5158ab35b2f0" providerId="ADAL" clId="{CF5F8071-01A4-47AD-A2FF-837F5FAFAD5F}" dt="2025-04-23T01:33:28.654" v="16239" actId="1076"/>
          <ac:picMkLst>
            <pc:docMk/>
            <pc:sldMk cId="458061767" sldId="1080"/>
            <ac:picMk id="6" creationId="{D0707B96-43A8-A01A-9DF1-A559557FFC76}"/>
          </ac:picMkLst>
        </pc:picChg>
        <pc:picChg chg="add mod">
          <ac:chgData name="Salma ElSayed" userId="ff62dbec-a997-4266-b23e-5158ab35b2f0" providerId="ADAL" clId="{CF5F8071-01A4-47AD-A2FF-837F5FAFAD5F}" dt="2025-04-23T01:31:34.843" v="16159" actId="1076"/>
          <ac:picMkLst>
            <pc:docMk/>
            <pc:sldMk cId="458061767" sldId="1080"/>
            <ac:picMk id="6146" creationId="{424CE367-ABB7-03BF-60FD-2A709904E4CD}"/>
          </ac:picMkLst>
        </pc:picChg>
      </pc:sldChg>
      <pc:sldChg chg="add del mod modShow">
        <pc:chgData name="Salma ElSayed" userId="ff62dbec-a997-4266-b23e-5158ab35b2f0" providerId="ADAL" clId="{CF5F8071-01A4-47AD-A2FF-837F5FAFAD5F}" dt="2025-04-23T07:07:42.548" v="20827" actId="47"/>
        <pc:sldMkLst>
          <pc:docMk/>
          <pc:sldMk cId="1435905331" sldId="1081"/>
        </pc:sldMkLst>
      </pc:sldChg>
      <pc:sldChg chg="modSp add del mod">
        <pc:chgData name="Salma ElSayed" userId="ff62dbec-a997-4266-b23e-5158ab35b2f0" providerId="ADAL" clId="{CF5F8071-01A4-47AD-A2FF-837F5FAFAD5F}" dt="2025-04-22T18:37:09.315" v="14137" actId="2696"/>
        <pc:sldMkLst>
          <pc:docMk/>
          <pc:sldMk cId="1496212548" sldId="1081"/>
        </pc:sldMkLst>
      </pc:sldChg>
      <pc:sldChg chg="modSp new del mod modNotesTx">
        <pc:chgData name="Salma ElSayed" userId="ff62dbec-a997-4266-b23e-5158ab35b2f0" providerId="ADAL" clId="{CF5F8071-01A4-47AD-A2FF-837F5FAFAD5F}" dt="2025-04-22T18:36:24.143" v="14132" actId="2696"/>
        <pc:sldMkLst>
          <pc:docMk/>
          <pc:sldMk cId="4199051440" sldId="1081"/>
        </pc:sldMkLst>
      </pc:sldChg>
      <pc:sldChg chg="addSp delSp modSp new del mod modNotesTx">
        <pc:chgData name="Salma ElSayed" userId="ff62dbec-a997-4266-b23e-5158ab35b2f0" providerId="ADAL" clId="{CF5F8071-01A4-47AD-A2FF-837F5FAFAD5F}" dt="2025-04-22T23:14:47.770" v="15219" actId="2696"/>
        <pc:sldMkLst>
          <pc:docMk/>
          <pc:sldMk cId="2895554562" sldId="1082"/>
        </pc:sldMkLst>
      </pc:sldChg>
      <pc:sldChg chg="addSp delSp modSp add mod modNotesTx">
        <pc:chgData name="Salma ElSayed" userId="ff62dbec-a997-4266-b23e-5158ab35b2f0" providerId="ADAL" clId="{CF5F8071-01A4-47AD-A2FF-837F5FAFAD5F}" dt="2025-04-23T14:30:22.126" v="22374" actId="478"/>
        <pc:sldMkLst>
          <pc:docMk/>
          <pc:sldMk cId="3874188621" sldId="1082"/>
        </pc:sldMkLst>
      </pc:sldChg>
      <pc:sldChg chg="modSp new del mod ord modNotesTx">
        <pc:chgData name="Salma ElSayed" userId="ff62dbec-a997-4266-b23e-5158ab35b2f0" providerId="ADAL" clId="{CF5F8071-01A4-47AD-A2FF-837F5FAFAD5F}" dt="2025-04-19T20:27:16.546" v="9438" actId="47"/>
        <pc:sldMkLst>
          <pc:docMk/>
          <pc:sldMk cId="2458747724" sldId="1083"/>
        </pc:sldMkLst>
      </pc:sldChg>
      <pc:sldChg chg="addSp delSp modSp new del mod setBg modAnim modNotesTx">
        <pc:chgData name="Salma ElSayed" userId="ff62dbec-a997-4266-b23e-5158ab35b2f0" providerId="ADAL" clId="{CF5F8071-01A4-47AD-A2FF-837F5FAFAD5F}" dt="2025-04-23T14:50:40.118" v="23047" actId="47"/>
        <pc:sldMkLst>
          <pc:docMk/>
          <pc:sldMk cId="3181835122" sldId="1083"/>
        </pc:sldMkLst>
      </pc:sldChg>
      <pc:sldChg chg="addSp delSp modSp add mod modNotesTx">
        <pc:chgData name="Salma ElSayed" userId="ff62dbec-a997-4266-b23e-5158ab35b2f0" providerId="ADAL" clId="{CF5F8071-01A4-47AD-A2FF-837F5FAFAD5F}" dt="2025-04-23T14:27:35.311" v="22305" actId="6549"/>
        <pc:sldMkLst>
          <pc:docMk/>
          <pc:sldMk cId="319312799" sldId="1084"/>
        </pc:sldMkLst>
        <pc:spChg chg="mod">
          <ac:chgData name="Salma ElSayed" userId="ff62dbec-a997-4266-b23e-5158ab35b2f0" providerId="ADAL" clId="{CF5F8071-01A4-47AD-A2FF-837F5FAFAD5F}" dt="2025-04-22T23:59:24.913" v="15312" actId="20577"/>
          <ac:spMkLst>
            <pc:docMk/>
            <pc:sldMk cId="319312799" sldId="1084"/>
            <ac:spMk id="2" creationId="{84B4AB4A-31DE-B8DD-E243-5DBF3A23E583}"/>
          </ac:spMkLst>
        </pc:spChg>
        <pc:spChg chg="mod ord">
          <ac:chgData name="Salma ElSayed" userId="ff62dbec-a997-4266-b23e-5158ab35b2f0" providerId="ADAL" clId="{CF5F8071-01A4-47AD-A2FF-837F5FAFAD5F}" dt="2025-04-23T14:26:27.117" v="22174" actId="6549"/>
          <ac:spMkLst>
            <pc:docMk/>
            <pc:sldMk cId="319312799" sldId="1084"/>
            <ac:spMk id="3" creationId="{40A8B93A-61A6-9A9A-4F1A-E7154DCCEF87}"/>
          </ac:spMkLst>
        </pc:spChg>
        <pc:spChg chg="add mod">
          <ac:chgData name="Salma ElSayed" userId="ff62dbec-a997-4266-b23e-5158ab35b2f0" providerId="ADAL" clId="{CF5F8071-01A4-47AD-A2FF-837F5FAFAD5F}" dt="2025-04-23T04:13:10.575" v="18601" actId="1036"/>
          <ac:spMkLst>
            <pc:docMk/>
            <pc:sldMk cId="319312799" sldId="1084"/>
            <ac:spMk id="5" creationId="{86059D63-263F-4981-93DF-71516A66065B}"/>
          </ac:spMkLst>
        </pc:spChg>
        <pc:grpChg chg="add mod">
          <ac:chgData name="Salma ElSayed" userId="ff62dbec-a997-4266-b23e-5158ab35b2f0" providerId="ADAL" clId="{CF5F8071-01A4-47AD-A2FF-837F5FAFAD5F}" dt="2025-04-23T04:13:10.575" v="18601" actId="1036"/>
          <ac:grpSpMkLst>
            <pc:docMk/>
            <pc:sldMk cId="319312799" sldId="1084"/>
            <ac:grpSpMk id="6" creationId="{BD632007-BA7A-3784-FC4D-3D4377D096FB}"/>
          </ac:grpSpMkLst>
        </pc:grpChg>
        <pc:picChg chg="add mod">
          <ac:chgData name="Salma ElSayed" userId="ff62dbec-a997-4266-b23e-5158ab35b2f0" providerId="ADAL" clId="{CF5F8071-01A4-47AD-A2FF-837F5FAFAD5F}" dt="2025-04-23T04:12:24.437" v="18584" actId="1076"/>
          <ac:picMkLst>
            <pc:docMk/>
            <pc:sldMk cId="319312799" sldId="1084"/>
            <ac:picMk id="1026" creationId="{BDB6DC00-7535-1F17-CD33-A8A12DF4080F}"/>
          </ac:picMkLst>
        </pc:picChg>
        <pc:picChg chg="add mod">
          <ac:chgData name="Salma ElSayed" userId="ff62dbec-a997-4266-b23e-5158ab35b2f0" providerId="ADAL" clId="{CF5F8071-01A4-47AD-A2FF-837F5FAFAD5F}" dt="2025-04-23T04:13:10.575" v="18601" actId="1036"/>
          <ac:picMkLst>
            <pc:docMk/>
            <pc:sldMk cId="319312799" sldId="1084"/>
            <ac:picMk id="1028" creationId="{BA42059B-3AA6-42EC-308D-889A96CB3F08}"/>
          </ac:picMkLst>
        </pc:picChg>
      </pc:sldChg>
      <pc:sldChg chg="delSp modSp add del mod ord modNotesTx">
        <pc:chgData name="Salma ElSayed" userId="ff62dbec-a997-4266-b23e-5158ab35b2f0" providerId="ADAL" clId="{CF5F8071-01A4-47AD-A2FF-837F5FAFAD5F}" dt="2025-04-22T23:14:21.010" v="15217" actId="2696"/>
        <pc:sldMkLst>
          <pc:docMk/>
          <pc:sldMk cId="815165432" sldId="1084"/>
        </pc:sldMkLst>
      </pc:sldChg>
      <pc:sldChg chg="add del">
        <pc:chgData name="Salma ElSayed" userId="ff62dbec-a997-4266-b23e-5158ab35b2f0" providerId="ADAL" clId="{CF5F8071-01A4-47AD-A2FF-837F5FAFAD5F}" dt="2025-04-22T23:14:47.770" v="15219" actId="2696"/>
        <pc:sldMkLst>
          <pc:docMk/>
          <pc:sldMk cId="3314426078" sldId="1084"/>
        </pc:sldMkLst>
      </pc:sldChg>
      <pc:sldChg chg="modSp new del mod">
        <pc:chgData name="Salma ElSayed" userId="ff62dbec-a997-4266-b23e-5158ab35b2f0" providerId="ADAL" clId="{CF5F8071-01A4-47AD-A2FF-837F5FAFAD5F}" dt="2025-04-20T16:27:12.770" v="13203" actId="47"/>
        <pc:sldMkLst>
          <pc:docMk/>
          <pc:sldMk cId="1965851058" sldId="1085"/>
        </pc:sldMkLst>
      </pc:sldChg>
      <pc:sldChg chg="add del mod modShow modNotesTx">
        <pc:chgData name="Salma ElSayed" userId="ff62dbec-a997-4266-b23e-5158ab35b2f0" providerId="ADAL" clId="{CF5F8071-01A4-47AD-A2FF-837F5FAFAD5F}" dt="2025-04-23T07:07:38.943" v="20826" actId="47"/>
        <pc:sldMkLst>
          <pc:docMk/>
          <pc:sldMk cId="3642633706" sldId="1086"/>
        </pc:sldMkLst>
      </pc:sldChg>
      <pc:sldChg chg="modSp new del mod modNotesTx">
        <pc:chgData name="Salma ElSayed" userId="ff62dbec-a997-4266-b23e-5158ab35b2f0" providerId="ADAL" clId="{CF5F8071-01A4-47AD-A2FF-837F5FAFAD5F}" dt="2025-04-22T18:36:24.143" v="14132" actId="2696"/>
        <pc:sldMkLst>
          <pc:docMk/>
          <pc:sldMk cId="3924386939" sldId="1086"/>
        </pc:sldMkLst>
      </pc:sldChg>
      <pc:sldChg chg="modSp new del mod modShow">
        <pc:chgData name="Salma ElSayed" userId="ff62dbec-a997-4266-b23e-5158ab35b2f0" providerId="ADAL" clId="{CF5F8071-01A4-47AD-A2FF-837F5FAFAD5F}" dt="2025-04-19T22:13:53.153" v="12506" actId="47"/>
        <pc:sldMkLst>
          <pc:docMk/>
          <pc:sldMk cId="3097787569" sldId="1087"/>
        </pc:sldMkLst>
      </pc:sldChg>
      <pc:sldChg chg="addSp delSp modSp new del mod modNotesTx">
        <pc:chgData name="Salma ElSayed" userId="ff62dbec-a997-4266-b23e-5158ab35b2f0" providerId="ADAL" clId="{CF5F8071-01A4-47AD-A2FF-837F5FAFAD5F}" dt="2025-04-19T21:03:48.740" v="10720" actId="47"/>
        <pc:sldMkLst>
          <pc:docMk/>
          <pc:sldMk cId="3924252488" sldId="1087"/>
        </pc:sldMkLst>
      </pc:sldChg>
      <pc:sldChg chg="addSp modSp new mod modAnim modShow modNotesTx">
        <pc:chgData name="Salma ElSayed" userId="ff62dbec-a997-4266-b23e-5158ab35b2f0" providerId="ADAL" clId="{CF5F8071-01A4-47AD-A2FF-837F5FAFAD5F}" dt="2025-04-23T14:53:37.314" v="23095" actId="20577"/>
        <pc:sldMkLst>
          <pc:docMk/>
          <pc:sldMk cId="1117439138" sldId="1088"/>
        </pc:sldMkLst>
        <pc:spChg chg="mod">
          <ac:chgData name="Salma ElSayed" userId="ff62dbec-a997-4266-b23e-5158ab35b2f0" providerId="ADAL" clId="{CF5F8071-01A4-47AD-A2FF-837F5FAFAD5F}" dt="2025-04-23T06:26:34.316" v="20465" actId="20577"/>
          <ac:spMkLst>
            <pc:docMk/>
            <pc:sldMk cId="1117439138" sldId="1088"/>
            <ac:spMk id="2" creationId="{10A8EF4D-5735-876F-7D4F-6EB8E46FF8AB}"/>
          </ac:spMkLst>
        </pc:spChg>
        <pc:spChg chg="mod">
          <ac:chgData name="Salma ElSayed" userId="ff62dbec-a997-4266-b23e-5158ab35b2f0" providerId="ADAL" clId="{CF5F8071-01A4-47AD-A2FF-837F5FAFAD5F}" dt="2025-04-23T14:53:37.314" v="23095" actId="20577"/>
          <ac:spMkLst>
            <pc:docMk/>
            <pc:sldMk cId="1117439138" sldId="1088"/>
            <ac:spMk id="3" creationId="{0C33A141-7059-A29C-0E09-69BDDAE71ED8}"/>
          </ac:spMkLst>
        </pc:spChg>
        <pc:picChg chg="add mod">
          <ac:chgData name="Salma ElSayed" userId="ff62dbec-a997-4266-b23e-5158ab35b2f0" providerId="ADAL" clId="{CF5F8071-01A4-47AD-A2FF-837F5FAFAD5F}" dt="2025-04-23T06:27:17.091" v="20508"/>
          <ac:picMkLst>
            <pc:docMk/>
            <pc:sldMk cId="1117439138" sldId="1088"/>
            <ac:picMk id="4" creationId="{243A943F-EC78-6BF7-72C7-06E3FA92275A}"/>
          </ac:picMkLst>
        </pc:picChg>
      </pc:sldChg>
      <pc:sldChg chg="addSp delSp modSp new del mod modShow modNotesTx">
        <pc:chgData name="Salma ElSayed" userId="ff62dbec-a997-4266-b23e-5158ab35b2f0" providerId="ADAL" clId="{CF5F8071-01A4-47AD-A2FF-837F5FAFAD5F}" dt="2025-04-23T07:07:31.739" v="20824" actId="47"/>
        <pc:sldMkLst>
          <pc:docMk/>
          <pc:sldMk cId="2663504067" sldId="1089"/>
        </pc:sldMkLst>
      </pc:sldChg>
      <pc:sldChg chg="modSp new del mod">
        <pc:chgData name="Salma ElSayed" userId="ff62dbec-a997-4266-b23e-5158ab35b2f0" providerId="ADAL" clId="{CF5F8071-01A4-47AD-A2FF-837F5FAFAD5F}" dt="2025-04-23T03:43:18.610" v="18144" actId="47"/>
        <pc:sldMkLst>
          <pc:docMk/>
          <pc:sldMk cId="3782454832" sldId="1090"/>
        </pc:sldMkLst>
      </pc:sldChg>
      <pc:sldChg chg="addSp delSp modSp new del mod">
        <pc:chgData name="Salma ElSayed" userId="ff62dbec-a997-4266-b23e-5158ab35b2f0" providerId="ADAL" clId="{CF5F8071-01A4-47AD-A2FF-837F5FAFAD5F}" dt="2025-04-20T11:02:32.141" v="12943" actId="47"/>
        <pc:sldMkLst>
          <pc:docMk/>
          <pc:sldMk cId="1383670784" sldId="1091"/>
        </pc:sldMkLst>
      </pc:sldChg>
      <pc:sldChg chg="addSp delSp modSp mod modNotesTx">
        <pc:chgData name="Salma ElSayed" userId="ff62dbec-a997-4266-b23e-5158ab35b2f0" providerId="ADAL" clId="{CF5F8071-01A4-47AD-A2FF-837F5FAFAD5F}" dt="2025-04-23T14:22:14.137" v="22121" actId="20577"/>
        <pc:sldMkLst>
          <pc:docMk/>
          <pc:sldMk cId="3213988605" sldId="1091"/>
        </pc:sldMkLst>
        <pc:picChg chg="add mod modCrop">
          <ac:chgData name="Salma ElSayed" userId="ff62dbec-a997-4266-b23e-5158ab35b2f0" providerId="ADAL" clId="{CF5F8071-01A4-47AD-A2FF-837F5FAFAD5F}" dt="2025-04-23T02:10:04.211" v="17201" actId="1035"/>
          <ac:picMkLst>
            <pc:docMk/>
            <pc:sldMk cId="3213988605" sldId="1091"/>
            <ac:picMk id="5" creationId="{6CC9A764-41DC-B6DE-D50E-D99546DC7E4D}"/>
          </ac:picMkLst>
        </pc:picChg>
      </pc:sldChg>
      <pc:sldChg chg="modNotesTx">
        <pc:chgData name="Salma ElSayed" userId="ff62dbec-a997-4266-b23e-5158ab35b2f0" providerId="ADAL" clId="{CF5F8071-01A4-47AD-A2FF-837F5FAFAD5F}" dt="2025-04-23T14:22:03.575" v="22112" actId="20577"/>
        <pc:sldMkLst>
          <pc:docMk/>
          <pc:sldMk cId="1428946459" sldId="1092"/>
        </pc:sldMkLst>
      </pc:sldChg>
      <pc:sldChg chg="addSp modSp mod modAnim modNotesTx">
        <pc:chgData name="Salma ElSayed" userId="ff62dbec-a997-4266-b23e-5158ab35b2f0" providerId="ADAL" clId="{CF5F8071-01A4-47AD-A2FF-837F5FAFAD5F}" dt="2025-04-23T04:07:41.181" v="18528" actId="20577"/>
        <pc:sldMkLst>
          <pc:docMk/>
          <pc:sldMk cId="4120809869" sldId="1093"/>
        </pc:sldMkLst>
      </pc:sldChg>
      <pc:sldChg chg="del">
        <pc:chgData name="Salma ElSayed" userId="ff62dbec-a997-4266-b23e-5158ab35b2f0" providerId="ADAL" clId="{CF5F8071-01A4-47AD-A2FF-837F5FAFAD5F}" dt="2025-04-23T03:33:25.535" v="18032" actId="47"/>
        <pc:sldMkLst>
          <pc:docMk/>
          <pc:sldMk cId="292826171" sldId="1094"/>
        </pc:sldMkLst>
      </pc:sldChg>
      <pc:sldChg chg="addSp modSp add mod modAnim modNotesTx">
        <pc:chgData name="Salma ElSayed" userId="ff62dbec-a997-4266-b23e-5158ab35b2f0" providerId="ADAL" clId="{CF5F8071-01A4-47AD-A2FF-837F5FAFAD5F}" dt="2025-04-23T14:40:47.741" v="22754" actId="20577"/>
        <pc:sldMkLst>
          <pc:docMk/>
          <pc:sldMk cId="812788985" sldId="1096"/>
        </pc:sldMkLst>
      </pc:sldChg>
      <pc:sldChg chg="modSp del mod modNotesTx">
        <pc:chgData name="Salma ElSayed" userId="ff62dbec-a997-4266-b23e-5158ab35b2f0" providerId="ADAL" clId="{CF5F8071-01A4-47AD-A2FF-837F5FAFAD5F}" dt="2025-04-23T04:19:19.322" v="18710" actId="2696"/>
        <pc:sldMkLst>
          <pc:docMk/>
          <pc:sldMk cId="2857717579" sldId="1096"/>
        </pc:sldMkLst>
      </pc:sldChg>
      <pc:sldChg chg="del">
        <pc:chgData name="Salma ElSayed" userId="ff62dbec-a997-4266-b23e-5158ab35b2f0" providerId="ADAL" clId="{CF5F8071-01A4-47AD-A2FF-837F5FAFAD5F}" dt="2025-04-23T02:02:53.520" v="17148" actId="47"/>
        <pc:sldMkLst>
          <pc:docMk/>
          <pc:sldMk cId="3556641469" sldId="1097"/>
        </pc:sldMkLst>
      </pc:sldChg>
      <pc:sldChg chg="addSp delSp modSp mod ord addAnim delAnim modAnim">
        <pc:chgData name="Salma ElSayed" userId="ff62dbec-a997-4266-b23e-5158ab35b2f0" providerId="ADAL" clId="{CF5F8071-01A4-47AD-A2FF-837F5FAFAD5F}" dt="2025-04-23T14:49:58.588" v="23041" actId="478"/>
        <pc:sldMkLst>
          <pc:docMk/>
          <pc:sldMk cId="3408018556" sldId="1098"/>
        </pc:sldMkLst>
      </pc:sldChg>
      <pc:sldChg chg="addSp modSp mod ord modNotesTx">
        <pc:chgData name="Salma ElSayed" userId="ff62dbec-a997-4266-b23e-5158ab35b2f0" providerId="ADAL" clId="{CF5F8071-01A4-47AD-A2FF-837F5FAFAD5F}" dt="2025-04-23T14:47:17.411" v="22990"/>
        <pc:sldMkLst>
          <pc:docMk/>
          <pc:sldMk cId="1072233259" sldId="1099"/>
        </pc:sldMkLst>
        <pc:spChg chg="mod">
          <ac:chgData name="Salma ElSayed" userId="ff62dbec-a997-4266-b23e-5158ab35b2f0" providerId="ADAL" clId="{CF5F8071-01A4-47AD-A2FF-837F5FAFAD5F}" dt="2025-04-23T04:56:15.525" v="19127" actId="20577"/>
          <ac:spMkLst>
            <pc:docMk/>
            <pc:sldMk cId="1072233259" sldId="1099"/>
            <ac:spMk id="3" creationId="{DD831E12-4D66-E82D-0A1B-425549349361}"/>
          </ac:spMkLst>
        </pc:spChg>
      </pc:sldChg>
      <pc:sldChg chg="addSp modSp mod modAnim modNotesTx">
        <pc:chgData name="Salma ElSayed" userId="ff62dbec-a997-4266-b23e-5158ab35b2f0" providerId="ADAL" clId="{CF5F8071-01A4-47AD-A2FF-837F5FAFAD5F}" dt="2025-04-23T14:53:30.486" v="23094" actId="6549"/>
        <pc:sldMkLst>
          <pc:docMk/>
          <pc:sldMk cId="2585816383" sldId="1100"/>
        </pc:sldMkLst>
      </pc:sldChg>
      <pc:sldChg chg="new del">
        <pc:chgData name="Salma ElSayed" userId="ff62dbec-a997-4266-b23e-5158ab35b2f0" providerId="ADAL" clId="{CF5F8071-01A4-47AD-A2FF-837F5FAFAD5F}" dt="2025-04-22T17:10:04.783" v="13353" actId="680"/>
        <pc:sldMkLst>
          <pc:docMk/>
          <pc:sldMk cId="1317572913" sldId="1101"/>
        </pc:sldMkLst>
      </pc:sldChg>
      <pc:sldChg chg="addSp delSp modSp new del mod ord delAnim modAnim modNotesTx">
        <pc:chgData name="Salma ElSayed" userId="ff62dbec-a997-4266-b23e-5158ab35b2f0" providerId="ADAL" clId="{CF5F8071-01A4-47AD-A2FF-837F5FAFAD5F}" dt="2025-04-22T18:36:24.143" v="14132" actId="2696"/>
        <pc:sldMkLst>
          <pc:docMk/>
          <pc:sldMk cId="1584947350" sldId="1101"/>
        </pc:sldMkLst>
      </pc:sldChg>
      <pc:sldChg chg="addSp delSp modSp add mod delAnim modAnim modNotesTx">
        <pc:chgData name="Salma ElSayed" userId="ff62dbec-a997-4266-b23e-5158ab35b2f0" providerId="ADAL" clId="{CF5F8071-01A4-47AD-A2FF-837F5FAFAD5F}" dt="2025-04-23T14:35:07.753" v="22512" actId="478"/>
        <pc:sldMkLst>
          <pc:docMk/>
          <pc:sldMk cId="2026946236" sldId="1101"/>
        </pc:sldMkLst>
        <pc:spChg chg="mod">
          <ac:chgData name="Salma ElSayed" userId="ff62dbec-a997-4266-b23e-5158ab35b2f0" providerId="ADAL" clId="{CF5F8071-01A4-47AD-A2FF-837F5FAFAD5F}" dt="2025-04-23T03:46:37.743" v="18205" actId="20577"/>
          <ac:spMkLst>
            <pc:docMk/>
            <pc:sldMk cId="2026946236" sldId="1101"/>
            <ac:spMk id="2" creationId="{B81C953E-53AF-BF1D-AFDE-7D8758AF0F82}"/>
          </ac:spMkLst>
        </pc:spChg>
        <pc:spChg chg="mod">
          <ac:chgData name="Salma ElSayed" userId="ff62dbec-a997-4266-b23e-5158ab35b2f0" providerId="ADAL" clId="{CF5F8071-01A4-47AD-A2FF-837F5FAFAD5F}" dt="2025-04-23T05:20:21.016" v="19809" actId="14100"/>
          <ac:spMkLst>
            <pc:docMk/>
            <pc:sldMk cId="2026946236" sldId="1101"/>
            <ac:spMk id="3" creationId="{A9D41FF3-24A5-996E-899A-23E4A6D5ECA1}"/>
          </ac:spMkLst>
        </pc:spChg>
        <pc:spChg chg="add mod">
          <ac:chgData name="Salma ElSayed" userId="ff62dbec-a997-4266-b23e-5158ab35b2f0" providerId="ADAL" clId="{CF5F8071-01A4-47AD-A2FF-837F5FAFAD5F}" dt="2025-04-23T05:20:26.681" v="19811" actId="1076"/>
          <ac:spMkLst>
            <pc:docMk/>
            <pc:sldMk cId="2026946236" sldId="1101"/>
            <ac:spMk id="15" creationId="{391AC9F7-25A6-2723-76B3-4BEF359320B7}"/>
          </ac:spMkLst>
        </pc:spChg>
        <pc:picChg chg="mod">
          <ac:chgData name="Salma ElSayed" userId="ff62dbec-a997-4266-b23e-5158ab35b2f0" providerId="ADAL" clId="{CF5F8071-01A4-47AD-A2FF-837F5FAFAD5F}" dt="2025-04-23T05:20:22.899" v="19810" actId="1076"/>
          <ac:picMkLst>
            <pc:docMk/>
            <pc:sldMk cId="2026946236" sldId="1101"/>
            <ac:picMk id="6" creationId="{FEA31427-5426-4079-9512-7F4C9E083A3F}"/>
          </ac:picMkLst>
        </pc:picChg>
      </pc:sldChg>
      <pc:sldChg chg="modSp new add del mod modShow">
        <pc:chgData name="Salma ElSayed" userId="ff62dbec-a997-4266-b23e-5158ab35b2f0" providerId="ADAL" clId="{CF5F8071-01A4-47AD-A2FF-837F5FAFAD5F}" dt="2025-04-23T07:07:45.699" v="20828" actId="47"/>
        <pc:sldMkLst>
          <pc:docMk/>
          <pc:sldMk cId="1367465061" sldId="1102"/>
        </pc:sldMkLst>
      </pc:sldChg>
      <pc:sldChg chg="modSp add del mod">
        <pc:chgData name="Salma ElSayed" userId="ff62dbec-a997-4266-b23e-5158ab35b2f0" providerId="ADAL" clId="{CF5F8071-01A4-47AD-A2FF-837F5FAFAD5F}" dt="2025-04-23T03:33:26.249" v="18033" actId="47"/>
        <pc:sldMkLst>
          <pc:docMk/>
          <pc:sldMk cId="561660069" sldId="1103"/>
        </pc:sldMkLst>
      </pc:sldChg>
      <pc:sldChg chg="addSp delSp modSp new del mod">
        <pc:chgData name="Salma ElSayed" userId="ff62dbec-a997-4266-b23e-5158ab35b2f0" providerId="ADAL" clId="{CF5F8071-01A4-47AD-A2FF-837F5FAFAD5F}" dt="2025-04-22T18:31:26.987" v="14063" actId="47"/>
        <pc:sldMkLst>
          <pc:docMk/>
          <pc:sldMk cId="2008108964" sldId="1103"/>
        </pc:sldMkLst>
      </pc:sldChg>
      <pc:sldChg chg="modSp new del mod">
        <pc:chgData name="Salma ElSayed" userId="ff62dbec-a997-4266-b23e-5158ab35b2f0" providerId="ADAL" clId="{CF5F8071-01A4-47AD-A2FF-837F5FAFAD5F}" dt="2025-04-22T18:42:00.898" v="14306" actId="47"/>
        <pc:sldMkLst>
          <pc:docMk/>
          <pc:sldMk cId="1499238008" sldId="1104"/>
        </pc:sldMkLst>
      </pc:sldChg>
      <pc:sldChg chg="addSp modSp new del mod">
        <pc:chgData name="Salma ElSayed" userId="ff62dbec-a997-4266-b23e-5158ab35b2f0" providerId="ADAL" clId="{CF5F8071-01A4-47AD-A2FF-837F5FAFAD5F}" dt="2025-04-22T20:39:12.404" v="14385" actId="47"/>
        <pc:sldMkLst>
          <pc:docMk/>
          <pc:sldMk cId="1927166672" sldId="1104"/>
        </pc:sldMkLst>
      </pc:sldChg>
      <pc:sldChg chg="addSp modSp new del mod">
        <pc:chgData name="Salma ElSayed" userId="ff62dbec-a997-4266-b23e-5158ab35b2f0" providerId="ADAL" clId="{CF5F8071-01A4-47AD-A2FF-837F5FAFAD5F}" dt="2025-04-22T20:34:36.633" v="14364" actId="47"/>
        <pc:sldMkLst>
          <pc:docMk/>
          <pc:sldMk cId="2225543609" sldId="1104"/>
        </pc:sldMkLst>
      </pc:sldChg>
      <pc:sldChg chg="addSp delSp modSp new del mod modShow">
        <pc:chgData name="Salma ElSayed" userId="ff62dbec-a997-4266-b23e-5158ab35b2f0" providerId="ADAL" clId="{CF5F8071-01A4-47AD-A2FF-837F5FAFAD5F}" dt="2025-04-23T07:07:26.223" v="20823" actId="47"/>
        <pc:sldMkLst>
          <pc:docMk/>
          <pc:sldMk cId="2441757866" sldId="1104"/>
        </pc:sldMkLst>
      </pc:sldChg>
      <pc:sldChg chg="addSp modSp new del mod">
        <pc:chgData name="Salma ElSayed" userId="ff62dbec-a997-4266-b23e-5158ab35b2f0" providerId="ADAL" clId="{CF5F8071-01A4-47AD-A2FF-837F5FAFAD5F}" dt="2025-04-22T20:37:20.578" v="14378" actId="47"/>
        <pc:sldMkLst>
          <pc:docMk/>
          <pc:sldMk cId="3159009133" sldId="1104"/>
        </pc:sldMkLst>
      </pc:sldChg>
      <pc:sldChg chg="new del">
        <pc:chgData name="Salma ElSayed" userId="ff62dbec-a997-4266-b23e-5158ab35b2f0" providerId="ADAL" clId="{CF5F8071-01A4-47AD-A2FF-837F5FAFAD5F}" dt="2025-04-22T20:37:12.040" v="14372" actId="47"/>
        <pc:sldMkLst>
          <pc:docMk/>
          <pc:sldMk cId="176446375" sldId="1105"/>
        </pc:sldMkLst>
      </pc:sldChg>
      <pc:sldChg chg="addSp delSp modSp new mod delAnim modAnim modNotesTx">
        <pc:chgData name="Salma ElSayed" userId="ff62dbec-a997-4266-b23e-5158ab35b2f0" providerId="ADAL" clId="{CF5F8071-01A4-47AD-A2FF-837F5FAFAD5F}" dt="2025-04-23T06:19:09.695" v="20268" actId="478"/>
        <pc:sldMkLst>
          <pc:docMk/>
          <pc:sldMk cId="1998421524" sldId="1105"/>
        </pc:sldMkLst>
        <pc:spChg chg="mod">
          <ac:chgData name="Salma ElSayed" userId="ff62dbec-a997-4266-b23e-5158ab35b2f0" providerId="ADAL" clId="{CF5F8071-01A4-47AD-A2FF-837F5FAFAD5F}" dt="2025-04-23T04:19:54.828" v="18725" actId="6549"/>
          <ac:spMkLst>
            <pc:docMk/>
            <pc:sldMk cId="1998421524" sldId="1105"/>
            <ac:spMk id="2" creationId="{25F4A712-9F22-E564-8E14-E08D517AFAC3}"/>
          </ac:spMkLst>
        </pc:spChg>
        <pc:spChg chg="mod">
          <ac:chgData name="Salma ElSayed" userId="ff62dbec-a997-4266-b23e-5158ab35b2f0" providerId="ADAL" clId="{CF5F8071-01A4-47AD-A2FF-837F5FAFAD5F}" dt="2025-04-23T04:18:24.367" v="18705" actId="20577"/>
          <ac:spMkLst>
            <pc:docMk/>
            <pc:sldMk cId="1998421524" sldId="1105"/>
            <ac:spMk id="3" creationId="{4624396C-C9A7-D432-D8FA-9C8AE0147BCC}"/>
          </ac:spMkLst>
        </pc:spChg>
        <pc:picChg chg="add mod">
          <ac:chgData name="Salma ElSayed" userId="ff62dbec-a997-4266-b23e-5158ab35b2f0" providerId="ADAL" clId="{CF5F8071-01A4-47AD-A2FF-837F5FAFAD5F}" dt="2025-04-23T04:18:36.711" v="18707" actId="14100"/>
          <ac:picMkLst>
            <pc:docMk/>
            <pc:sldMk cId="1998421524" sldId="1105"/>
            <ac:picMk id="5" creationId="{37A2197A-50D4-03AE-0A2E-FADCD0E4CD67}"/>
          </ac:picMkLst>
        </pc:picChg>
      </pc:sldChg>
      <pc:sldChg chg="addSp delSp modSp new del mod">
        <pc:chgData name="Salma ElSayed" userId="ff62dbec-a997-4266-b23e-5158ab35b2f0" providerId="ADAL" clId="{CF5F8071-01A4-47AD-A2FF-837F5FAFAD5F}" dt="2025-04-22T20:34:37.503" v="14365" actId="47"/>
        <pc:sldMkLst>
          <pc:docMk/>
          <pc:sldMk cId="2364313597" sldId="1105"/>
        </pc:sldMkLst>
      </pc:sldChg>
      <pc:sldChg chg="add del">
        <pc:chgData name="Salma ElSayed" userId="ff62dbec-a997-4266-b23e-5158ab35b2f0" providerId="ADAL" clId="{CF5F8071-01A4-47AD-A2FF-837F5FAFAD5F}" dt="2025-04-22T20:39:12.404" v="14385" actId="47"/>
        <pc:sldMkLst>
          <pc:docMk/>
          <pc:sldMk cId="3482157916" sldId="1105"/>
        </pc:sldMkLst>
      </pc:sldChg>
      <pc:sldChg chg="add del">
        <pc:chgData name="Salma ElSayed" userId="ff62dbec-a997-4266-b23e-5158ab35b2f0" providerId="ADAL" clId="{CF5F8071-01A4-47AD-A2FF-837F5FAFAD5F}" dt="2025-04-22T20:37:18.619" v="14376" actId="47"/>
        <pc:sldMkLst>
          <pc:docMk/>
          <pc:sldMk cId="4135383420" sldId="1105"/>
        </pc:sldMkLst>
      </pc:sldChg>
      <pc:sldChg chg="new del">
        <pc:chgData name="Salma ElSayed" userId="ff62dbec-a997-4266-b23e-5158ab35b2f0" providerId="ADAL" clId="{CF5F8071-01A4-47AD-A2FF-837F5FAFAD5F}" dt="2025-04-22T23:01:04.652" v="14745" actId="47"/>
        <pc:sldMkLst>
          <pc:docMk/>
          <pc:sldMk cId="4172953617" sldId="1105"/>
        </pc:sldMkLst>
      </pc:sldChg>
      <pc:sldChg chg="new del">
        <pc:chgData name="Salma ElSayed" userId="ff62dbec-a997-4266-b23e-5158ab35b2f0" providerId="ADAL" clId="{CF5F8071-01A4-47AD-A2FF-837F5FAFAD5F}" dt="2025-04-22T20:37:12.593" v="14373" actId="47"/>
        <pc:sldMkLst>
          <pc:docMk/>
          <pc:sldMk cId="690220204" sldId="1106"/>
        </pc:sldMkLst>
      </pc:sldChg>
      <pc:sldChg chg="add del">
        <pc:chgData name="Salma ElSayed" userId="ff62dbec-a997-4266-b23e-5158ab35b2f0" providerId="ADAL" clId="{CF5F8071-01A4-47AD-A2FF-837F5FAFAD5F}" dt="2025-04-22T20:39:12.404" v="14385" actId="47"/>
        <pc:sldMkLst>
          <pc:docMk/>
          <pc:sldMk cId="2062898162" sldId="1106"/>
        </pc:sldMkLst>
      </pc:sldChg>
      <pc:sldChg chg="addSp delSp modSp new del mod">
        <pc:chgData name="Salma ElSayed" userId="ff62dbec-a997-4266-b23e-5158ab35b2f0" providerId="ADAL" clId="{CF5F8071-01A4-47AD-A2FF-837F5FAFAD5F}" dt="2025-04-23T01:40:53.544" v="16676" actId="47"/>
        <pc:sldMkLst>
          <pc:docMk/>
          <pc:sldMk cId="2415010670" sldId="1106"/>
        </pc:sldMkLst>
      </pc:sldChg>
      <pc:sldChg chg="add del">
        <pc:chgData name="Salma ElSayed" userId="ff62dbec-a997-4266-b23e-5158ab35b2f0" providerId="ADAL" clId="{CF5F8071-01A4-47AD-A2FF-837F5FAFAD5F}" dt="2025-04-22T20:37:19.596" v="14377" actId="47"/>
        <pc:sldMkLst>
          <pc:docMk/>
          <pc:sldMk cId="2832353938" sldId="1106"/>
        </pc:sldMkLst>
      </pc:sldChg>
      <pc:sldChg chg="addSp delSp modSp new del mod modShow modNotesTx">
        <pc:chgData name="Salma ElSayed" userId="ff62dbec-a997-4266-b23e-5158ab35b2f0" providerId="ADAL" clId="{CF5F8071-01A4-47AD-A2FF-837F5FAFAD5F}" dt="2025-04-23T14:41:05.782" v="22756" actId="47"/>
        <pc:sldMkLst>
          <pc:docMk/>
          <pc:sldMk cId="3979558792" sldId="1107"/>
        </pc:sldMkLst>
      </pc:sldChg>
      <pc:sldChg chg="addSp delSp modSp new del mod modShow modNotesTx">
        <pc:chgData name="Salma ElSayed" userId="ff62dbec-a997-4266-b23e-5158ab35b2f0" providerId="ADAL" clId="{CF5F8071-01A4-47AD-A2FF-837F5FAFAD5F}" dt="2025-04-23T07:07:37.137" v="20825" actId="47"/>
        <pc:sldMkLst>
          <pc:docMk/>
          <pc:sldMk cId="766741319" sldId="1108"/>
        </pc:sldMkLst>
      </pc:sldChg>
      <pc:sldChg chg="addSp delSp modSp new del">
        <pc:chgData name="Salma ElSayed" userId="ff62dbec-a997-4266-b23e-5158ab35b2f0" providerId="ADAL" clId="{CF5F8071-01A4-47AD-A2FF-837F5FAFAD5F}" dt="2025-04-23T03:14:39.708" v="17690" actId="47"/>
        <pc:sldMkLst>
          <pc:docMk/>
          <pc:sldMk cId="4108546892" sldId="1109"/>
        </pc:sldMkLst>
      </pc:sldChg>
      <pc:sldChg chg="addSp delSp modSp new del">
        <pc:chgData name="Salma ElSayed" userId="ff62dbec-a997-4266-b23e-5158ab35b2f0" providerId="ADAL" clId="{CF5F8071-01A4-47AD-A2FF-837F5FAFAD5F}" dt="2025-04-23T01:38:16.896" v="16674" actId="47"/>
        <pc:sldMkLst>
          <pc:docMk/>
          <pc:sldMk cId="3166736959" sldId="1110"/>
        </pc:sldMkLst>
      </pc:sldChg>
      <pc:sldChg chg="addSp modSp new mod modNotesTx">
        <pc:chgData name="Salma ElSayed" userId="ff62dbec-a997-4266-b23e-5158ab35b2f0" providerId="ADAL" clId="{CF5F8071-01A4-47AD-A2FF-837F5FAFAD5F}" dt="2025-04-23T14:11:12.323" v="21481" actId="20577"/>
        <pc:sldMkLst>
          <pc:docMk/>
          <pc:sldMk cId="4218726920" sldId="1110"/>
        </pc:sldMkLst>
        <pc:spChg chg="mod">
          <ac:chgData name="Salma ElSayed" userId="ff62dbec-a997-4266-b23e-5158ab35b2f0" providerId="ADAL" clId="{CF5F8071-01A4-47AD-A2FF-837F5FAFAD5F}" dt="2025-04-23T13:54:21.275" v="21243" actId="20577"/>
          <ac:spMkLst>
            <pc:docMk/>
            <pc:sldMk cId="4218726920" sldId="1110"/>
            <ac:spMk id="2" creationId="{4D90A8DA-BAD4-5711-CEEA-F29760B1A051}"/>
          </ac:spMkLst>
        </pc:spChg>
        <pc:spChg chg="mod">
          <ac:chgData name="Salma ElSayed" userId="ff62dbec-a997-4266-b23e-5158ab35b2f0" providerId="ADAL" clId="{CF5F8071-01A4-47AD-A2FF-837F5FAFAD5F}" dt="2025-04-23T14:11:12.323" v="21481" actId="20577"/>
          <ac:spMkLst>
            <pc:docMk/>
            <pc:sldMk cId="4218726920" sldId="1110"/>
            <ac:spMk id="3" creationId="{0AE4D6BD-A15E-85E1-85C0-0D16F3E72BC3}"/>
          </ac:spMkLst>
        </pc:spChg>
        <pc:picChg chg="add mod">
          <ac:chgData name="Salma ElSayed" userId="ff62dbec-a997-4266-b23e-5158ab35b2f0" providerId="ADAL" clId="{CF5F8071-01A4-47AD-A2FF-837F5FAFAD5F}" dt="2025-04-23T13:56:37.020" v="21305"/>
          <ac:picMkLst>
            <pc:docMk/>
            <pc:sldMk cId="4218726920" sldId="1110"/>
            <ac:picMk id="4" creationId="{BE7FF0CE-ACF5-281E-55ED-85BD9C5840DA}"/>
          </ac:picMkLst>
        </pc:picChg>
      </pc:sldChg>
      <pc:sldChg chg="new del">
        <pc:chgData name="Salma ElSayed" userId="ff62dbec-a997-4266-b23e-5158ab35b2f0" providerId="ADAL" clId="{CF5F8071-01A4-47AD-A2FF-837F5FAFAD5F}" dt="2025-04-23T01:33:44.452" v="16240" actId="47"/>
        <pc:sldMkLst>
          <pc:docMk/>
          <pc:sldMk cId="463588563" sldId="1111"/>
        </pc:sldMkLst>
      </pc:sldChg>
      <pc:sldChg chg="add del modNotesTx">
        <pc:chgData name="Salma ElSayed" userId="ff62dbec-a997-4266-b23e-5158ab35b2f0" providerId="ADAL" clId="{CF5F8071-01A4-47AD-A2FF-837F5FAFAD5F}" dt="2025-04-23T05:14:39.522" v="19719" actId="47"/>
        <pc:sldMkLst>
          <pc:docMk/>
          <pc:sldMk cId="2689748872" sldId="1111"/>
        </pc:sldMkLst>
      </pc:sldChg>
      <pc:sldChg chg="modSp new del mod">
        <pc:chgData name="Salma ElSayed" userId="ff62dbec-a997-4266-b23e-5158ab35b2f0" providerId="ADAL" clId="{CF5F8071-01A4-47AD-A2FF-837F5FAFAD5F}" dt="2025-04-23T04:44:02.197" v="18797" actId="47"/>
        <pc:sldMkLst>
          <pc:docMk/>
          <pc:sldMk cId="3750564747" sldId="1112"/>
        </pc:sldMkLst>
      </pc:sldChg>
      <pc:sldChg chg="add del">
        <pc:chgData name="Salma ElSayed" userId="ff62dbec-a997-4266-b23e-5158ab35b2f0" providerId="ADAL" clId="{CF5F8071-01A4-47AD-A2FF-837F5FAFAD5F}" dt="2025-04-23T05:06:05.781" v="19339" actId="47"/>
        <pc:sldMkLst>
          <pc:docMk/>
          <pc:sldMk cId="4008842327" sldId="1112"/>
        </pc:sldMkLst>
      </pc:sldChg>
      <pc:sldChg chg="addSp delSp modSp add del mod modNotesTx">
        <pc:chgData name="Salma ElSayed" userId="ff62dbec-a997-4266-b23e-5158ab35b2f0" providerId="ADAL" clId="{CF5F8071-01A4-47AD-A2FF-837F5FAFAD5F}" dt="2025-04-23T14:41:08.045" v="22757" actId="47"/>
        <pc:sldMkLst>
          <pc:docMk/>
          <pc:sldMk cId="2813367422" sldId="1113"/>
        </pc:sldMkLst>
      </pc:sldChg>
      <pc:sldChg chg="addSp delSp modSp add del mod modAnim modShow modNotesTx">
        <pc:chgData name="Salma ElSayed" userId="ff62dbec-a997-4266-b23e-5158ab35b2f0" providerId="ADAL" clId="{CF5F8071-01A4-47AD-A2FF-837F5FAFAD5F}" dt="2025-04-23T14:49:48.742" v="23037" actId="729"/>
        <pc:sldMkLst>
          <pc:docMk/>
          <pc:sldMk cId="1315066096" sldId="1114"/>
        </pc:sldMkLst>
      </pc:sldChg>
      <pc:sldChg chg="addSp delSp modSp add mod delAnim modAnim modNotesTx">
        <pc:chgData name="Salma ElSayed" userId="ff62dbec-a997-4266-b23e-5158ab35b2f0" providerId="ADAL" clId="{CF5F8071-01A4-47AD-A2FF-837F5FAFAD5F}" dt="2025-04-23T14:56:11.366" v="23225" actId="478"/>
        <pc:sldMkLst>
          <pc:docMk/>
          <pc:sldMk cId="230669919" sldId="1115"/>
        </pc:sldMkLst>
      </pc:sldChg>
      <pc:sldChg chg="delSp add mod delAnim modAnim modNotesTx">
        <pc:chgData name="Salma ElSayed" userId="ff62dbec-a997-4266-b23e-5158ab35b2f0" providerId="ADAL" clId="{CF5F8071-01A4-47AD-A2FF-837F5FAFAD5F}" dt="2025-04-23T14:56:26.395" v="23226" actId="478"/>
        <pc:sldMkLst>
          <pc:docMk/>
          <pc:sldMk cId="367845548" sldId="1116"/>
        </pc:sldMkLst>
      </pc:sldChg>
      <pc:sldChg chg="new del">
        <pc:chgData name="Salma ElSayed" userId="ff62dbec-a997-4266-b23e-5158ab35b2f0" providerId="ADAL" clId="{CF5F8071-01A4-47AD-A2FF-837F5FAFAD5F}" dt="2025-04-23T05:36:25.120" v="19957" actId="680"/>
        <pc:sldMkLst>
          <pc:docMk/>
          <pc:sldMk cId="3860358570" sldId="1116"/>
        </pc:sldMkLst>
      </pc:sldChg>
      <pc:sldChg chg="modSp add mod modNotesTx">
        <pc:chgData name="Salma ElSayed" userId="ff62dbec-a997-4266-b23e-5158ab35b2f0" providerId="ADAL" clId="{CF5F8071-01A4-47AD-A2FF-837F5FAFAD5F}" dt="2025-04-23T07:14:25.094" v="21169" actId="20577"/>
        <pc:sldMkLst>
          <pc:docMk/>
          <pc:sldMk cId="1599775601" sldId="1117"/>
        </pc:sldMkLst>
        <pc:spChg chg="mod">
          <ac:chgData name="Salma ElSayed" userId="ff62dbec-a997-4266-b23e-5158ab35b2f0" providerId="ADAL" clId="{CF5F8071-01A4-47AD-A2FF-837F5FAFAD5F}" dt="2025-04-23T07:11:27.086" v="20908" actId="20577"/>
          <ac:spMkLst>
            <pc:docMk/>
            <pc:sldMk cId="1599775601" sldId="1117"/>
            <ac:spMk id="2" creationId="{E445384B-1E48-4EFF-8735-59B1C197F6F1}"/>
          </ac:spMkLst>
        </pc:spChg>
        <pc:spChg chg="mod">
          <ac:chgData name="Salma ElSayed" userId="ff62dbec-a997-4266-b23e-5158ab35b2f0" providerId="ADAL" clId="{CF5F8071-01A4-47AD-A2FF-837F5FAFAD5F}" dt="2025-04-23T07:10:52.519" v="20894" actId="27636"/>
          <ac:spMkLst>
            <pc:docMk/>
            <pc:sldMk cId="1599775601" sldId="1117"/>
            <ac:spMk id="3" creationId="{AD3481DA-5A96-7C25-EFE6-606070B73136}"/>
          </ac:spMkLst>
        </pc:spChg>
      </pc:sldChg>
      <pc:sldChg chg="delSp add mod delAnim modAnim modNotesTx">
        <pc:chgData name="Salma ElSayed" userId="ff62dbec-a997-4266-b23e-5158ab35b2f0" providerId="ADAL" clId="{CF5F8071-01A4-47AD-A2FF-837F5FAFAD5F}" dt="2025-04-23T14:41:58.245" v="22762" actId="313"/>
        <pc:sldMkLst>
          <pc:docMk/>
          <pc:sldMk cId="1057706016" sldId="1118"/>
        </pc:sldMkLst>
      </pc:sldChg>
      <pc:sldChg chg="add modAnim">
        <pc:chgData name="Salma ElSayed" userId="ff62dbec-a997-4266-b23e-5158ab35b2f0" providerId="ADAL" clId="{CF5F8071-01A4-47AD-A2FF-837F5FAFAD5F}" dt="2025-04-23T14:37:47.735" v="22749"/>
        <pc:sldMkLst>
          <pc:docMk/>
          <pc:sldMk cId="2558801376" sldId="1119"/>
        </pc:sldMkLst>
      </pc:sldChg>
      <pc:sldChg chg="add mod modAnim modShow">
        <pc:chgData name="Salma ElSayed" userId="ff62dbec-a997-4266-b23e-5158ab35b2f0" providerId="ADAL" clId="{CF5F8071-01A4-47AD-A2FF-837F5FAFAD5F}" dt="2025-04-23T14:50:03.996" v="23042"/>
        <pc:sldMkLst>
          <pc:docMk/>
          <pc:sldMk cId="1438236086" sldId="1120"/>
        </pc:sldMkLst>
      </pc:sldChg>
      <pc:sldChg chg="delSp modSp add mod ord delAnim modAnim modNotesTx">
        <pc:chgData name="Salma ElSayed" userId="ff62dbec-a997-4266-b23e-5158ab35b2f0" providerId="ADAL" clId="{CF5F8071-01A4-47AD-A2FF-837F5FAFAD5F}" dt="2025-04-23T14:54:42.660" v="23223" actId="313"/>
        <pc:sldMkLst>
          <pc:docMk/>
          <pc:sldMk cId="2600477663" sldId="1121"/>
        </pc:sldMkLst>
      </pc:sldChg>
    </pc:docChg>
  </pc:docChgLst>
  <pc:docChgLst>
    <pc:chgData name="Salma ElSayed" userId="ff62dbec-a997-4266-b23e-5158ab35b2f0" providerId="ADAL" clId="{9A8672B8-19FA-4199-8D7C-6214460D1C9D}"/>
    <pc:docChg chg="undo redo custSel addSld delSld modSld">
      <pc:chgData name="Salma ElSayed" userId="ff62dbec-a997-4266-b23e-5158ab35b2f0" providerId="ADAL" clId="{9A8672B8-19FA-4199-8D7C-6214460D1C9D}" dt="2025-05-14T08:54:54.735" v="1984" actId="20577"/>
      <pc:docMkLst>
        <pc:docMk/>
      </pc:docMkLst>
      <pc:sldChg chg="delSp modSp mod modShow modNotesTx">
        <pc:chgData name="Salma ElSayed" userId="ff62dbec-a997-4266-b23e-5158ab35b2f0" providerId="ADAL" clId="{9A8672B8-19FA-4199-8D7C-6214460D1C9D}" dt="2025-05-12T20:07:07.822" v="845" actId="20577"/>
        <pc:sldMkLst>
          <pc:docMk/>
          <pc:sldMk cId="1247163739" sldId="259"/>
        </pc:sldMkLst>
        <pc:spChg chg="mod">
          <ac:chgData name="Salma ElSayed" userId="ff62dbec-a997-4266-b23e-5158ab35b2f0" providerId="ADAL" clId="{9A8672B8-19FA-4199-8D7C-6214460D1C9D}" dt="2025-05-12T20:04:48.693" v="402" actId="20577"/>
          <ac:spMkLst>
            <pc:docMk/>
            <pc:sldMk cId="1247163739" sldId="259"/>
            <ac:spMk id="2" creationId="{3A4BF6D9-0226-2599-E2C8-0365CC51F114}"/>
          </ac:spMkLst>
        </pc:spChg>
      </pc:sldChg>
      <pc:sldChg chg="addSp delSp modSp del mod delAnim">
        <pc:chgData name="Salma ElSayed" userId="ff62dbec-a997-4266-b23e-5158ab35b2f0" providerId="ADAL" clId="{9A8672B8-19FA-4199-8D7C-6214460D1C9D}" dt="2025-05-14T08:41:30.821" v="1887" actId="47"/>
        <pc:sldMkLst>
          <pc:docMk/>
          <pc:sldMk cId="1567546898" sldId="264"/>
        </pc:sldMkLst>
        <pc:spChg chg="mod">
          <ac:chgData name="Salma ElSayed" userId="ff62dbec-a997-4266-b23e-5158ab35b2f0" providerId="ADAL" clId="{9A8672B8-19FA-4199-8D7C-6214460D1C9D}" dt="2025-05-14T07:51:26.608" v="1049" actId="21"/>
          <ac:spMkLst>
            <pc:docMk/>
            <pc:sldMk cId="1567546898" sldId="264"/>
            <ac:spMk id="3" creationId="{B11850A5-2A37-D3A5-902D-F370746D7789}"/>
          </ac:spMkLst>
        </pc:spChg>
        <pc:spChg chg="del mod">
          <ac:chgData name="Salma ElSayed" userId="ff62dbec-a997-4266-b23e-5158ab35b2f0" providerId="ADAL" clId="{9A8672B8-19FA-4199-8D7C-6214460D1C9D}" dt="2025-05-14T07:49:38.974" v="1039" actId="478"/>
          <ac:spMkLst>
            <pc:docMk/>
            <pc:sldMk cId="1567546898" sldId="264"/>
            <ac:spMk id="5" creationId="{6B699BBB-5A60-33FC-67D0-02D6BFF2AC6D}"/>
          </ac:spMkLst>
        </pc:spChg>
        <pc:spChg chg="add del mod">
          <ac:chgData name="Salma ElSayed" userId="ff62dbec-a997-4266-b23e-5158ab35b2f0" providerId="ADAL" clId="{9A8672B8-19FA-4199-8D7C-6214460D1C9D}" dt="2025-05-14T07:51:41.121" v="1054" actId="21"/>
          <ac:spMkLst>
            <pc:docMk/>
            <pc:sldMk cId="1567546898" sldId="264"/>
            <ac:spMk id="9" creationId="{4A8C681D-D763-B079-DF1D-C0E22ED15EBB}"/>
          </ac:spMkLst>
        </pc:spChg>
        <pc:picChg chg="del mod">
          <ac:chgData name="Salma ElSayed" userId="ff62dbec-a997-4266-b23e-5158ab35b2f0" providerId="ADAL" clId="{9A8672B8-19FA-4199-8D7C-6214460D1C9D}" dt="2025-05-14T07:51:30.342" v="1051" actId="21"/>
          <ac:picMkLst>
            <pc:docMk/>
            <pc:sldMk cId="1567546898" sldId="264"/>
            <ac:picMk id="4" creationId="{62B2C0AA-A3EA-A6F2-DA5D-21B225B5C8B1}"/>
          </ac:picMkLst>
        </pc:picChg>
        <pc:picChg chg="add del mod">
          <ac:chgData name="Salma ElSayed" userId="ff62dbec-a997-4266-b23e-5158ab35b2f0" providerId="ADAL" clId="{9A8672B8-19FA-4199-8D7C-6214460D1C9D}" dt="2025-05-14T07:49:01.239" v="959" actId="478"/>
          <ac:picMkLst>
            <pc:docMk/>
            <pc:sldMk cId="1567546898" sldId="264"/>
            <ac:picMk id="7" creationId="{F840D426-7C35-A972-00DE-2862CA20F4DC}"/>
          </ac:picMkLst>
        </pc:picChg>
        <pc:picChg chg="add del mod">
          <ac:chgData name="Salma ElSayed" userId="ff62dbec-a997-4266-b23e-5158ab35b2f0" providerId="ADAL" clId="{9A8672B8-19FA-4199-8D7C-6214460D1C9D}" dt="2025-05-14T07:49:02.155" v="960" actId="478"/>
          <ac:picMkLst>
            <pc:docMk/>
            <pc:sldMk cId="1567546898" sldId="264"/>
            <ac:picMk id="8" creationId="{ED42C667-E26E-3C0E-CD7B-CFC727F9C995}"/>
          </ac:picMkLst>
        </pc:picChg>
      </pc:sldChg>
      <pc:sldChg chg="modSp mod modNotesTx">
        <pc:chgData name="Salma ElSayed" userId="ff62dbec-a997-4266-b23e-5158ab35b2f0" providerId="ADAL" clId="{9A8672B8-19FA-4199-8D7C-6214460D1C9D}" dt="2025-05-12T20:03:35.438" v="388"/>
        <pc:sldMkLst>
          <pc:docMk/>
          <pc:sldMk cId="3740875160" sldId="1064"/>
        </pc:sldMkLst>
      </pc:sldChg>
      <pc:sldChg chg="mod modShow modNotesTx">
        <pc:chgData name="Salma ElSayed" userId="ff62dbec-a997-4266-b23e-5158ab35b2f0" providerId="ADAL" clId="{9A8672B8-19FA-4199-8D7C-6214460D1C9D}" dt="2025-05-12T17:26:51.622" v="2" actId="313"/>
        <pc:sldMkLst>
          <pc:docMk/>
          <pc:sldMk cId="1863900146" sldId="1066"/>
        </pc:sldMkLst>
      </pc:sldChg>
      <pc:sldChg chg="modSp mod">
        <pc:chgData name="Salma ElSayed" userId="ff62dbec-a997-4266-b23e-5158ab35b2f0" providerId="ADAL" clId="{9A8672B8-19FA-4199-8D7C-6214460D1C9D}" dt="2025-05-12T19:26:04.441" v="110" actId="20577"/>
        <pc:sldMkLst>
          <pc:docMk/>
          <pc:sldMk cId="3350111629" sldId="1067"/>
        </pc:sldMkLst>
        <pc:spChg chg="mod">
          <ac:chgData name="Salma ElSayed" userId="ff62dbec-a997-4266-b23e-5158ab35b2f0" providerId="ADAL" clId="{9A8672B8-19FA-4199-8D7C-6214460D1C9D}" dt="2025-05-12T19:26:04.441" v="110" actId="20577"/>
          <ac:spMkLst>
            <pc:docMk/>
            <pc:sldMk cId="3350111629" sldId="1067"/>
            <ac:spMk id="3" creationId="{01FAC70A-170D-2091-B22C-BEE8A265E973}"/>
          </ac:spMkLst>
        </pc:spChg>
      </pc:sldChg>
      <pc:sldChg chg="modSp mod">
        <pc:chgData name="Salma ElSayed" userId="ff62dbec-a997-4266-b23e-5158ab35b2f0" providerId="ADAL" clId="{9A8672B8-19FA-4199-8D7C-6214460D1C9D}" dt="2025-05-14T08:28:10.375" v="1800" actId="113"/>
        <pc:sldMkLst>
          <pc:docMk/>
          <pc:sldMk cId="1117439138" sldId="1088"/>
        </pc:sldMkLst>
        <pc:spChg chg="mod">
          <ac:chgData name="Salma ElSayed" userId="ff62dbec-a997-4266-b23e-5158ab35b2f0" providerId="ADAL" clId="{9A8672B8-19FA-4199-8D7C-6214460D1C9D}" dt="2025-05-14T08:28:10.375" v="1800" actId="113"/>
          <ac:spMkLst>
            <pc:docMk/>
            <pc:sldMk cId="1117439138" sldId="1088"/>
            <ac:spMk id="2" creationId="{10A8EF4D-5735-876F-7D4F-6EB8E46FF8AB}"/>
          </ac:spMkLst>
        </pc:spChg>
        <pc:spChg chg="mod">
          <ac:chgData name="Salma ElSayed" userId="ff62dbec-a997-4266-b23e-5158ab35b2f0" providerId="ADAL" clId="{9A8672B8-19FA-4199-8D7C-6214460D1C9D}" dt="2025-05-14T08:19:01.262" v="1608" actId="20577"/>
          <ac:spMkLst>
            <pc:docMk/>
            <pc:sldMk cId="1117439138" sldId="1088"/>
            <ac:spMk id="3" creationId="{0C33A141-7059-A29C-0E09-69BDDAE71ED8}"/>
          </ac:spMkLst>
        </pc:spChg>
      </pc:sldChg>
      <pc:sldChg chg="addSp delSp modSp mod modNotesTx">
        <pc:chgData name="Salma ElSayed" userId="ff62dbec-a997-4266-b23e-5158ab35b2f0" providerId="ADAL" clId="{9A8672B8-19FA-4199-8D7C-6214460D1C9D}" dt="2025-05-14T08:44:18.191" v="1895" actId="6549"/>
        <pc:sldMkLst>
          <pc:docMk/>
          <pc:sldMk cId="2585816383" sldId="1100"/>
        </pc:sldMkLst>
        <pc:spChg chg="mod">
          <ac:chgData name="Salma ElSayed" userId="ff62dbec-a997-4266-b23e-5158ab35b2f0" providerId="ADAL" clId="{9A8672B8-19FA-4199-8D7C-6214460D1C9D}" dt="2025-05-14T08:44:18.191" v="1895" actId="6549"/>
          <ac:spMkLst>
            <pc:docMk/>
            <pc:sldMk cId="2585816383" sldId="1100"/>
            <ac:spMk id="3" creationId="{96821B7A-1519-C00F-5602-64AAEEA9FD2D}"/>
          </ac:spMkLst>
        </pc:spChg>
        <pc:grpChg chg="del">
          <ac:chgData name="Salma ElSayed" userId="ff62dbec-a997-4266-b23e-5158ab35b2f0" providerId="ADAL" clId="{9A8672B8-19FA-4199-8D7C-6214460D1C9D}" dt="2025-05-14T08:32:57.409" v="1860" actId="478"/>
          <ac:grpSpMkLst>
            <pc:docMk/>
            <pc:sldMk cId="2585816383" sldId="1100"/>
            <ac:grpSpMk id="10" creationId="{1CB08C9E-417D-CEDC-1EA9-1AB703A038EB}"/>
          </ac:grpSpMkLst>
        </pc:grpChg>
        <pc:picChg chg="add mod">
          <ac:chgData name="Salma ElSayed" userId="ff62dbec-a997-4266-b23e-5158ab35b2f0" providerId="ADAL" clId="{9A8672B8-19FA-4199-8D7C-6214460D1C9D}" dt="2025-05-14T08:39:51.730" v="1883" actId="1076"/>
          <ac:picMkLst>
            <pc:docMk/>
            <pc:sldMk cId="2585816383" sldId="1100"/>
            <ac:picMk id="4" creationId="{50B3B1D2-5266-0333-3FC2-BAC0E1DBDB4A}"/>
          </ac:picMkLst>
        </pc:picChg>
        <pc:inkChg chg="del">
          <ac:chgData name="Salma ElSayed" userId="ff62dbec-a997-4266-b23e-5158ab35b2f0" providerId="ADAL" clId="{9A8672B8-19FA-4199-8D7C-6214460D1C9D}" dt="2025-05-14T08:32:57.409" v="1860" actId="478"/>
          <ac:inkMkLst>
            <pc:docMk/>
            <pc:sldMk cId="2585816383" sldId="1100"/>
            <ac:inkMk id="13" creationId="{3422E48B-BE6A-77A5-EB9E-8D4EA03990B6}"/>
          </ac:inkMkLst>
        </pc:inkChg>
        <pc:inkChg chg="del">
          <ac:chgData name="Salma ElSayed" userId="ff62dbec-a997-4266-b23e-5158ab35b2f0" providerId="ADAL" clId="{9A8672B8-19FA-4199-8D7C-6214460D1C9D}" dt="2025-05-14T08:32:57.409" v="1860" actId="478"/>
          <ac:inkMkLst>
            <pc:docMk/>
            <pc:sldMk cId="2585816383" sldId="1100"/>
            <ac:inkMk id="14" creationId="{89CDBA0F-7750-7634-AE45-1BE11ED47FB8}"/>
          </ac:inkMkLst>
        </pc:inkChg>
      </pc:sldChg>
      <pc:sldChg chg="modSp mod">
        <pc:chgData name="Salma ElSayed" userId="ff62dbec-a997-4266-b23e-5158ab35b2f0" providerId="ADAL" clId="{9A8672B8-19FA-4199-8D7C-6214460D1C9D}" dt="2025-05-14T08:08:42.904" v="1576" actId="207"/>
        <pc:sldMkLst>
          <pc:docMk/>
          <pc:sldMk cId="1998421524" sldId="1105"/>
        </pc:sldMkLst>
        <pc:picChg chg="mod">
          <ac:chgData name="Salma ElSayed" userId="ff62dbec-a997-4266-b23e-5158ab35b2f0" providerId="ADAL" clId="{9A8672B8-19FA-4199-8D7C-6214460D1C9D}" dt="2025-05-14T08:08:42.904" v="1576" actId="207"/>
          <ac:picMkLst>
            <pc:docMk/>
            <pc:sldMk cId="1998421524" sldId="1105"/>
            <ac:picMk id="6" creationId="{718C871E-E06E-2974-BFE7-73DAD432A152}"/>
          </ac:picMkLst>
        </pc:picChg>
      </pc:sldChg>
      <pc:sldChg chg="addSp delSp add mod delAnim modNotesTx">
        <pc:chgData name="Salma ElSayed" userId="ff62dbec-a997-4266-b23e-5158ab35b2f0" providerId="ADAL" clId="{9A8672B8-19FA-4199-8D7C-6214460D1C9D}" dt="2025-05-14T08:07:28.696" v="1574" actId="20577"/>
        <pc:sldMkLst>
          <pc:docMk/>
          <pc:sldMk cId="230669919" sldId="1115"/>
        </pc:sldMkLst>
        <pc:picChg chg="del">
          <ac:chgData name="Salma ElSayed" userId="ff62dbec-a997-4266-b23e-5158ab35b2f0" providerId="ADAL" clId="{9A8672B8-19FA-4199-8D7C-6214460D1C9D}" dt="2025-05-14T08:01:16.309" v="1313" actId="478"/>
          <ac:picMkLst>
            <pc:docMk/>
            <pc:sldMk cId="230669919" sldId="1115"/>
            <ac:picMk id="8" creationId="{C72B4A14-6927-5B42-526C-7CB08FAC8AAD}"/>
          </ac:picMkLst>
        </pc:picChg>
      </pc:sldChg>
      <pc:sldChg chg="delSp add mod delAnim modNotesTx">
        <pc:chgData name="Salma ElSayed" userId="ff62dbec-a997-4266-b23e-5158ab35b2f0" providerId="ADAL" clId="{9A8672B8-19FA-4199-8D7C-6214460D1C9D}" dt="2025-05-14T08:07:23.100" v="1570" actId="113"/>
        <pc:sldMkLst>
          <pc:docMk/>
          <pc:sldMk cId="367845548" sldId="1116"/>
        </pc:sldMkLst>
        <pc:picChg chg="del">
          <ac:chgData name="Salma ElSayed" userId="ff62dbec-a997-4266-b23e-5158ab35b2f0" providerId="ADAL" clId="{9A8672B8-19FA-4199-8D7C-6214460D1C9D}" dt="2025-05-14T08:01:19.515" v="1314" actId="478"/>
          <ac:picMkLst>
            <pc:docMk/>
            <pc:sldMk cId="367845548" sldId="1116"/>
            <ac:picMk id="8" creationId="{7CFBBBF7-0706-9AE6-F5D0-F5EFF21E8F46}"/>
          </ac:picMkLst>
        </pc:picChg>
      </pc:sldChg>
      <pc:sldChg chg="modSp mod">
        <pc:chgData name="Salma ElSayed" userId="ff62dbec-a997-4266-b23e-5158ab35b2f0" providerId="ADAL" clId="{9A8672B8-19FA-4199-8D7C-6214460D1C9D}" dt="2025-05-12T17:27:03.814" v="3" actId="6549"/>
        <pc:sldMkLst>
          <pc:docMk/>
          <pc:sldMk cId="1599775601" sldId="1117"/>
        </pc:sldMkLst>
        <pc:spChg chg="mod">
          <ac:chgData name="Salma ElSayed" userId="ff62dbec-a997-4266-b23e-5158ab35b2f0" providerId="ADAL" clId="{9A8672B8-19FA-4199-8D7C-6214460D1C9D}" dt="2025-05-12T17:27:03.814" v="3" actId="6549"/>
          <ac:spMkLst>
            <pc:docMk/>
            <pc:sldMk cId="1599775601" sldId="1117"/>
            <ac:spMk id="3" creationId="{AD3481DA-5A96-7C25-EFE6-606070B73136}"/>
          </ac:spMkLst>
        </pc:spChg>
      </pc:sldChg>
      <pc:sldChg chg="modNotesTx">
        <pc:chgData name="Salma ElSayed" userId="ff62dbec-a997-4266-b23e-5158ab35b2f0" providerId="ADAL" clId="{9A8672B8-19FA-4199-8D7C-6214460D1C9D}" dt="2025-05-14T08:06:14.358" v="1566" actId="20577"/>
        <pc:sldMkLst>
          <pc:docMk/>
          <pc:sldMk cId="1057706016" sldId="1118"/>
        </pc:sldMkLst>
      </pc:sldChg>
      <pc:sldChg chg="modNotesTx">
        <pc:chgData name="Salma ElSayed" userId="ff62dbec-a997-4266-b23e-5158ab35b2f0" providerId="ADAL" clId="{9A8672B8-19FA-4199-8D7C-6214460D1C9D}" dt="2025-05-14T08:54:54.735" v="1984" actId="20577"/>
        <pc:sldMkLst>
          <pc:docMk/>
          <pc:sldMk cId="2994927333" sldId="1122"/>
        </pc:sldMkLst>
      </pc:sldChg>
      <pc:sldChg chg="modSp mod">
        <pc:chgData name="Salma ElSayed" userId="ff62dbec-a997-4266-b23e-5158ab35b2f0" providerId="ADAL" clId="{9A8672B8-19FA-4199-8D7C-6214460D1C9D}" dt="2025-05-12T20:03:55.644" v="392" actId="113"/>
        <pc:sldMkLst>
          <pc:docMk/>
          <pc:sldMk cId="874218106" sldId="1123"/>
        </pc:sldMkLst>
      </pc:sldChg>
      <pc:sldChg chg="modSp mod">
        <pc:chgData name="Salma ElSayed" userId="ff62dbec-a997-4266-b23e-5158ab35b2f0" providerId="ADAL" clId="{9A8672B8-19FA-4199-8D7C-6214460D1C9D}" dt="2025-05-12T20:04:19.875" v="397" actId="14100"/>
        <pc:sldMkLst>
          <pc:docMk/>
          <pc:sldMk cId="4176961745" sldId="1124"/>
        </pc:sldMkLst>
        <pc:spChg chg="mod">
          <ac:chgData name="Salma ElSayed" userId="ff62dbec-a997-4266-b23e-5158ab35b2f0" providerId="ADAL" clId="{9A8672B8-19FA-4199-8D7C-6214460D1C9D}" dt="2025-05-12T20:04:19.875" v="397" actId="14100"/>
          <ac:spMkLst>
            <pc:docMk/>
            <pc:sldMk cId="4176961745" sldId="1124"/>
            <ac:spMk id="3" creationId="{68054DF0-C35E-8702-927E-C286DF13D72C}"/>
          </ac:spMkLst>
        </pc:spChg>
      </pc:sldChg>
      <pc:sldChg chg="modSp mod modNotesTx">
        <pc:chgData name="Salma ElSayed" userId="ff62dbec-a997-4266-b23e-5158ab35b2f0" providerId="ADAL" clId="{9A8672B8-19FA-4199-8D7C-6214460D1C9D}" dt="2025-05-14T08:01:42.638" v="1356" actId="20577"/>
        <pc:sldMkLst>
          <pc:docMk/>
          <pc:sldMk cId="1443355311" sldId="1125"/>
        </pc:sldMkLst>
        <pc:spChg chg="mod">
          <ac:chgData name="Salma ElSayed" userId="ff62dbec-a997-4266-b23e-5158ab35b2f0" providerId="ADAL" clId="{9A8672B8-19FA-4199-8D7C-6214460D1C9D}" dt="2025-05-12T17:32:17.132" v="22" actId="20577"/>
          <ac:spMkLst>
            <pc:docMk/>
            <pc:sldMk cId="1443355311" sldId="1125"/>
            <ac:spMk id="2" creationId="{CEF87640-72F3-C3FF-9F90-20B38A07E33F}"/>
          </ac:spMkLst>
        </pc:spChg>
      </pc:sldChg>
      <pc:sldChg chg="modSp mod">
        <pc:chgData name="Salma ElSayed" userId="ff62dbec-a997-4266-b23e-5158ab35b2f0" providerId="ADAL" clId="{9A8672B8-19FA-4199-8D7C-6214460D1C9D}" dt="2025-05-12T17:32:15.010" v="21" actId="20577"/>
        <pc:sldMkLst>
          <pc:docMk/>
          <pc:sldMk cId="2944086246" sldId="1126"/>
        </pc:sldMkLst>
      </pc:sldChg>
      <pc:sldChg chg="addSp delSp modSp mod delAnim modAnim modNotesTx">
        <pc:chgData name="Salma ElSayed" userId="ff62dbec-a997-4266-b23e-5158ab35b2f0" providerId="ADAL" clId="{9A8672B8-19FA-4199-8D7C-6214460D1C9D}" dt="2025-05-14T08:42:38.963" v="1891"/>
        <pc:sldMkLst>
          <pc:docMk/>
          <pc:sldMk cId="4016475090" sldId="1128"/>
        </pc:sldMkLst>
        <pc:spChg chg="mod">
          <ac:chgData name="Salma ElSayed" userId="ff62dbec-a997-4266-b23e-5158ab35b2f0" providerId="ADAL" clId="{9A8672B8-19FA-4199-8D7C-6214460D1C9D}" dt="2025-05-14T08:28:55.780" v="1825" actId="6549"/>
          <ac:spMkLst>
            <pc:docMk/>
            <pc:sldMk cId="4016475090" sldId="1128"/>
            <ac:spMk id="2" creationId="{3B65F2EC-A802-2868-2D06-15841FFEF82E}"/>
          </ac:spMkLst>
        </pc:spChg>
        <pc:spChg chg="mod">
          <ac:chgData name="Salma ElSayed" userId="ff62dbec-a997-4266-b23e-5158ab35b2f0" providerId="ADAL" clId="{9A8672B8-19FA-4199-8D7C-6214460D1C9D}" dt="2025-05-14T08:29:23.248" v="1833" actId="20577"/>
          <ac:spMkLst>
            <pc:docMk/>
            <pc:sldMk cId="4016475090" sldId="1128"/>
            <ac:spMk id="3" creationId="{CB94F0BC-04F4-B3F2-850E-740CB0D8DBAB}"/>
          </ac:spMkLst>
        </pc:spChg>
        <pc:grpChg chg="del mod">
          <ac:chgData name="Salma ElSayed" userId="ff62dbec-a997-4266-b23e-5158ab35b2f0" providerId="ADAL" clId="{9A8672B8-19FA-4199-8D7C-6214460D1C9D}" dt="2025-05-14T08:33:28.702" v="1861" actId="478"/>
          <ac:grpSpMkLst>
            <pc:docMk/>
            <pc:sldMk cId="4016475090" sldId="1128"/>
            <ac:grpSpMk id="14" creationId="{C3BB424C-BE2F-60D7-833D-4DD490ACAD6F}"/>
          </ac:grpSpMkLst>
        </pc:grpChg>
        <pc:grpChg chg="del mod">
          <ac:chgData name="Salma ElSayed" userId="ff62dbec-a997-4266-b23e-5158ab35b2f0" providerId="ADAL" clId="{9A8672B8-19FA-4199-8D7C-6214460D1C9D}" dt="2025-05-14T08:33:31.414" v="1862" actId="478"/>
          <ac:grpSpMkLst>
            <pc:docMk/>
            <pc:sldMk cId="4016475090" sldId="1128"/>
            <ac:grpSpMk id="15" creationId="{356220E4-C67D-1F6B-B337-78BC03FA5458}"/>
          </ac:grpSpMkLst>
        </pc:grpChg>
        <pc:grpChg chg="mod">
          <ac:chgData name="Salma ElSayed" userId="ff62dbec-a997-4266-b23e-5158ab35b2f0" providerId="ADAL" clId="{9A8672B8-19FA-4199-8D7C-6214460D1C9D}" dt="2025-05-14T08:42:33.767" v="1890"/>
          <ac:grpSpMkLst>
            <pc:docMk/>
            <pc:sldMk cId="4016475090" sldId="1128"/>
            <ac:grpSpMk id="18" creationId="{BD0D9D11-08AD-92AD-F52A-E0FE18F8E3A5}"/>
          </ac:grpSpMkLst>
        </pc:grpChg>
        <pc:picChg chg="add mod">
          <ac:chgData name="Salma ElSayed" userId="ff62dbec-a997-4266-b23e-5158ab35b2f0" providerId="ADAL" clId="{9A8672B8-19FA-4199-8D7C-6214460D1C9D}" dt="2025-05-14T08:32:14.344" v="1853" actId="1076"/>
          <ac:picMkLst>
            <pc:docMk/>
            <pc:sldMk cId="4016475090" sldId="1128"/>
            <ac:picMk id="4" creationId="{DB11EEC5-EF5C-FADB-31F0-460F7D25C3E5}"/>
          </ac:picMkLst>
        </pc:picChg>
        <pc:picChg chg="add mod">
          <ac:chgData name="Salma ElSayed" userId="ff62dbec-a997-4266-b23e-5158ab35b2f0" providerId="ADAL" clId="{9A8672B8-19FA-4199-8D7C-6214460D1C9D}" dt="2025-05-14T08:24:38.817" v="1681" actId="1076"/>
          <ac:picMkLst>
            <pc:docMk/>
            <pc:sldMk cId="4016475090" sldId="1128"/>
            <ac:picMk id="5" creationId="{EEF9E0EE-F598-A47B-111B-B0D7B72C8917}"/>
          </ac:picMkLst>
        </pc:picChg>
        <pc:picChg chg="add mod">
          <ac:chgData name="Salma ElSayed" userId="ff62dbec-a997-4266-b23e-5158ab35b2f0" providerId="ADAL" clId="{9A8672B8-19FA-4199-8D7C-6214460D1C9D}" dt="2025-05-14T08:24:39.949" v="1682" actId="1076"/>
          <ac:picMkLst>
            <pc:docMk/>
            <pc:sldMk cId="4016475090" sldId="1128"/>
            <ac:picMk id="6" creationId="{0EB90207-38E5-AC30-00A0-3954EFDDBC3E}"/>
          </ac:picMkLst>
        </pc:picChg>
        <pc:picChg chg="mod">
          <ac:chgData name="Salma ElSayed" userId="ff62dbec-a997-4266-b23e-5158ab35b2f0" providerId="ADAL" clId="{9A8672B8-19FA-4199-8D7C-6214460D1C9D}" dt="2025-05-14T08:25:12.859" v="1694" actId="1076"/>
          <ac:picMkLst>
            <pc:docMk/>
            <pc:sldMk cId="4016475090" sldId="1128"/>
            <ac:picMk id="7" creationId="{06749111-7A43-F152-437F-BEB82897206B}"/>
          </ac:picMkLst>
        </pc:picChg>
        <pc:picChg chg="add mod">
          <ac:chgData name="Salma ElSayed" userId="ff62dbec-a997-4266-b23e-5158ab35b2f0" providerId="ADAL" clId="{9A8672B8-19FA-4199-8D7C-6214460D1C9D}" dt="2025-05-14T08:27:12.256" v="1784" actId="1076"/>
          <ac:picMkLst>
            <pc:docMk/>
            <pc:sldMk cId="4016475090" sldId="1128"/>
            <ac:picMk id="8" creationId="{38E49AE0-A34E-0B13-5541-B87161BA3A4F}"/>
          </ac:picMkLst>
        </pc:picChg>
        <pc:picChg chg="add mod">
          <ac:chgData name="Salma ElSayed" userId="ff62dbec-a997-4266-b23e-5158ab35b2f0" providerId="ADAL" clId="{9A8672B8-19FA-4199-8D7C-6214460D1C9D}" dt="2025-05-14T08:27:10.735" v="1783" actId="1076"/>
          <ac:picMkLst>
            <pc:docMk/>
            <pc:sldMk cId="4016475090" sldId="1128"/>
            <ac:picMk id="9" creationId="{3AE27AD6-E725-38C3-F87F-65B3A08C557A}"/>
          </ac:picMkLst>
        </pc:picChg>
        <pc:inkChg chg="add mod">
          <ac:chgData name="Salma ElSayed" userId="ff62dbec-a997-4266-b23e-5158ab35b2f0" providerId="ADAL" clId="{9A8672B8-19FA-4199-8D7C-6214460D1C9D}" dt="2025-05-14T08:29:42.944" v="1838"/>
          <ac:inkMkLst>
            <pc:docMk/>
            <pc:sldMk cId="4016475090" sldId="1128"/>
            <ac:inkMk id="10" creationId="{46ECD5A8-9ECB-6D83-3060-CF96BBF35054}"/>
          </ac:inkMkLst>
        </pc:inkChg>
        <pc:inkChg chg="add mod">
          <ac:chgData name="Salma ElSayed" userId="ff62dbec-a997-4266-b23e-5158ab35b2f0" providerId="ADAL" clId="{9A8672B8-19FA-4199-8D7C-6214460D1C9D}" dt="2025-05-14T08:29:42.944" v="1838"/>
          <ac:inkMkLst>
            <pc:docMk/>
            <pc:sldMk cId="4016475090" sldId="1128"/>
            <ac:inkMk id="11" creationId="{2CB50891-90F8-411A-7748-E586818402B6}"/>
          </ac:inkMkLst>
        </pc:inkChg>
        <pc:inkChg chg="add mod">
          <ac:chgData name="Salma ElSayed" userId="ff62dbec-a997-4266-b23e-5158ab35b2f0" providerId="ADAL" clId="{9A8672B8-19FA-4199-8D7C-6214460D1C9D}" dt="2025-05-14T08:29:42.944" v="1838"/>
          <ac:inkMkLst>
            <pc:docMk/>
            <pc:sldMk cId="4016475090" sldId="1128"/>
            <ac:inkMk id="12" creationId="{61AB8066-C52A-4528-F470-90633DD7A77B}"/>
          </ac:inkMkLst>
        </pc:inkChg>
        <pc:inkChg chg="add mod">
          <ac:chgData name="Salma ElSayed" userId="ff62dbec-a997-4266-b23e-5158ab35b2f0" providerId="ADAL" clId="{9A8672B8-19FA-4199-8D7C-6214460D1C9D}" dt="2025-05-14T08:29:42.944" v="1838"/>
          <ac:inkMkLst>
            <pc:docMk/>
            <pc:sldMk cId="4016475090" sldId="1128"/>
            <ac:inkMk id="13" creationId="{DD4BCCFF-EC43-D3ED-E472-E0479C6BAA33}"/>
          </ac:inkMkLst>
        </pc:inkChg>
        <pc:inkChg chg="add mod">
          <ac:chgData name="Salma ElSayed" userId="ff62dbec-a997-4266-b23e-5158ab35b2f0" providerId="ADAL" clId="{9A8672B8-19FA-4199-8D7C-6214460D1C9D}" dt="2025-05-14T08:42:33.767" v="1890"/>
          <ac:inkMkLst>
            <pc:docMk/>
            <pc:sldMk cId="4016475090" sldId="1128"/>
            <ac:inkMk id="16" creationId="{BD9B76AF-24C1-FA73-B8D1-C7E812399FE1}"/>
          </ac:inkMkLst>
        </pc:inkChg>
        <pc:inkChg chg="add mod">
          <ac:chgData name="Salma ElSayed" userId="ff62dbec-a997-4266-b23e-5158ab35b2f0" providerId="ADAL" clId="{9A8672B8-19FA-4199-8D7C-6214460D1C9D}" dt="2025-05-14T08:42:33.767" v="1890"/>
          <ac:inkMkLst>
            <pc:docMk/>
            <pc:sldMk cId="4016475090" sldId="1128"/>
            <ac:inkMk id="17" creationId="{463FCE61-911B-86C9-0C2C-095443416EBA}"/>
          </ac:inkMkLst>
        </pc:inkChg>
      </pc:sldChg>
      <pc:sldChg chg="addSp modSp mod">
        <pc:chgData name="Salma ElSayed" userId="ff62dbec-a997-4266-b23e-5158ab35b2f0" providerId="ADAL" clId="{9A8672B8-19FA-4199-8D7C-6214460D1C9D}" dt="2025-05-14T08:44:15.012" v="1893" actId="6549"/>
        <pc:sldMkLst>
          <pc:docMk/>
          <pc:sldMk cId="3179875788" sldId="1129"/>
        </pc:sldMkLst>
        <pc:spChg chg="mod">
          <ac:chgData name="Salma ElSayed" userId="ff62dbec-a997-4266-b23e-5158ab35b2f0" providerId="ADAL" clId="{9A8672B8-19FA-4199-8D7C-6214460D1C9D}" dt="2025-05-14T08:40:29.828" v="1884"/>
          <ac:spMkLst>
            <pc:docMk/>
            <pc:sldMk cId="3179875788" sldId="1129"/>
            <ac:spMk id="2" creationId="{A482E8A5-0931-6804-DB5B-1D18DA5B7056}"/>
          </ac:spMkLst>
        </pc:spChg>
        <pc:spChg chg="mod">
          <ac:chgData name="Salma ElSayed" userId="ff62dbec-a997-4266-b23e-5158ab35b2f0" providerId="ADAL" clId="{9A8672B8-19FA-4199-8D7C-6214460D1C9D}" dt="2025-05-14T08:44:15.012" v="1893" actId="6549"/>
          <ac:spMkLst>
            <pc:docMk/>
            <pc:sldMk cId="3179875788" sldId="1129"/>
            <ac:spMk id="3" creationId="{541633B9-DCC4-DA94-9D63-A7628C46C4E6}"/>
          </ac:spMkLst>
        </pc:spChg>
        <pc:spChg chg="mod">
          <ac:chgData name="Salma ElSayed" userId="ff62dbec-a997-4266-b23e-5158ab35b2f0" providerId="ADAL" clId="{9A8672B8-19FA-4199-8D7C-6214460D1C9D}" dt="2025-05-14T08:32:36.521" v="1858" actId="1076"/>
          <ac:spMkLst>
            <pc:docMk/>
            <pc:sldMk cId="3179875788" sldId="1129"/>
            <ac:spMk id="5" creationId="{2599E9AF-07AE-A782-BD05-464477EFCD6A}"/>
          </ac:spMkLst>
        </pc:spChg>
        <pc:spChg chg="mod">
          <ac:chgData name="Salma ElSayed" userId="ff62dbec-a997-4266-b23e-5158ab35b2f0" providerId="ADAL" clId="{9A8672B8-19FA-4199-8D7C-6214460D1C9D}" dt="2025-05-14T08:32:29.933" v="1855" actId="1076"/>
          <ac:spMkLst>
            <pc:docMk/>
            <pc:sldMk cId="3179875788" sldId="1129"/>
            <ac:spMk id="7" creationId="{E318FE2E-898E-C22B-38AF-59EB75C9F553}"/>
          </ac:spMkLst>
        </pc:spChg>
        <pc:spChg chg="mod">
          <ac:chgData name="Salma ElSayed" userId="ff62dbec-a997-4266-b23e-5158ab35b2f0" providerId="ADAL" clId="{9A8672B8-19FA-4199-8D7C-6214460D1C9D}" dt="2025-05-14T08:32:29.933" v="1855" actId="1076"/>
          <ac:spMkLst>
            <pc:docMk/>
            <pc:sldMk cId="3179875788" sldId="1129"/>
            <ac:spMk id="9" creationId="{2AFE93A1-3B51-BDFE-74F6-002CD7B48955}"/>
          </ac:spMkLst>
        </pc:spChg>
        <pc:spChg chg="mod">
          <ac:chgData name="Salma ElSayed" userId="ff62dbec-a997-4266-b23e-5158ab35b2f0" providerId="ADAL" clId="{9A8672B8-19FA-4199-8D7C-6214460D1C9D}" dt="2025-05-14T08:32:29.933" v="1855" actId="1076"/>
          <ac:spMkLst>
            <pc:docMk/>
            <pc:sldMk cId="3179875788" sldId="1129"/>
            <ac:spMk id="11" creationId="{C375BB1A-DB5E-57E0-ACB7-1B7E04EA60DB}"/>
          </ac:spMkLst>
        </pc:spChg>
        <pc:spChg chg="mod">
          <ac:chgData name="Salma ElSayed" userId="ff62dbec-a997-4266-b23e-5158ab35b2f0" providerId="ADAL" clId="{9A8672B8-19FA-4199-8D7C-6214460D1C9D}" dt="2025-05-14T08:32:34.934" v="1857" actId="1076"/>
          <ac:spMkLst>
            <pc:docMk/>
            <pc:sldMk cId="3179875788" sldId="1129"/>
            <ac:spMk id="13" creationId="{C36986C1-50FF-04FA-4417-2F099F89839C}"/>
          </ac:spMkLst>
        </pc:spChg>
        <pc:picChg chg="add mod">
          <ac:chgData name="Salma ElSayed" userId="ff62dbec-a997-4266-b23e-5158ab35b2f0" providerId="ADAL" clId="{9A8672B8-19FA-4199-8D7C-6214460D1C9D}" dt="2025-05-14T08:32:20.394" v="1854"/>
          <ac:picMkLst>
            <pc:docMk/>
            <pc:sldMk cId="3179875788" sldId="1129"/>
            <ac:picMk id="4" creationId="{7F19A4A9-0924-A58B-20CF-363839E9966D}"/>
          </ac:picMkLst>
        </pc:picChg>
        <pc:picChg chg="add mod">
          <ac:chgData name="Salma ElSayed" userId="ff62dbec-a997-4266-b23e-5158ab35b2f0" providerId="ADAL" clId="{9A8672B8-19FA-4199-8D7C-6214460D1C9D}" dt="2025-05-14T08:32:20.394" v="1854"/>
          <ac:picMkLst>
            <pc:docMk/>
            <pc:sldMk cId="3179875788" sldId="1129"/>
            <ac:picMk id="6" creationId="{5D77892E-9F9E-4F01-50A1-FB9F898ACB82}"/>
          </ac:picMkLst>
        </pc:picChg>
        <pc:picChg chg="add mod">
          <ac:chgData name="Salma ElSayed" userId="ff62dbec-a997-4266-b23e-5158ab35b2f0" providerId="ADAL" clId="{9A8672B8-19FA-4199-8D7C-6214460D1C9D}" dt="2025-05-14T08:32:20.394" v="1854"/>
          <ac:picMkLst>
            <pc:docMk/>
            <pc:sldMk cId="3179875788" sldId="1129"/>
            <ac:picMk id="8" creationId="{F6B2961F-298F-4C97-B9C7-B9819F5808D1}"/>
          </ac:picMkLst>
        </pc:picChg>
        <pc:picChg chg="add mod">
          <ac:chgData name="Salma ElSayed" userId="ff62dbec-a997-4266-b23e-5158ab35b2f0" providerId="ADAL" clId="{9A8672B8-19FA-4199-8D7C-6214460D1C9D}" dt="2025-05-14T08:32:20.394" v="1854"/>
          <ac:picMkLst>
            <pc:docMk/>
            <pc:sldMk cId="3179875788" sldId="1129"/>
            <ac:picMk id="10" creationId="{7C853D53-212F-214D-944B-2D5AD0D6B86E}"/>
          </ac:picMkLst>
        </pc:picChg>
        <pc:picChg chg="add mod">
          <ac:chgData name="Salma ElSayed" userId="ff62dbec-a997-4266-b23e-5158ab35b2f0" providerId="ADAL" clId="{9A8672B8-19FA-4199-8D7C-6214460D1C9D}" dt="2025-05-14T08:32:20.394" v="1854"/>
          <ac:picMkLst>
            <pc:docMk/>
            <pc:sldMk cId="3179875788" sldId="1129"/>
            <ac:picMk id="12" creationId="{5DCB32A4-EA13-38A0-DFF8-B397504C506B}"/>
          </ac:picMkLst>
        </pc:picChg>
        <pc:picChg chg="add mod">
          <ac:chgData name="Salma ElSayed" userId="ff62dbec-a997-4266-b23e-5158ab35b2f0" providerId="ADAL" clId="{9A8672B8-19FA-4199-8D7C-6214460D1C9D}" dt="2025-05-14T08:32:30.855" v="1856"/>
          <ac:picMkLst>
            <pc:docMk/>
            <pc:sldMk cId="3179875788" sldId="1129"/>
            <ac:picMk id="14" creationId="{BBC44394-7285-4FAD-C913-BC78C40893D8}"/>
          </ac:picMkLst>
        </pc:picChg>
        <pc:picChg chg="add mod">
          <ac:chgData name="Salma ElSayed" userId="ff62dbec-a997-4266-b23e-5158ab35b2f0" providerId="ADAL" clId="{9A8672B8-19FA-4199-8D7C-6214460D1C9D}" dt="2025-05-14T08:32:30.855" v="1856"/>
          <ac:picMkLst>
            <pc:docMk/>
            <pc:sldMk cId="3179875788" sldId="1129"/>
            <ac:picMk id="15" creationId="{C2903016-CFDA-C613-1D52-44AED77D0584}"/>
          </ac:picMkLst>
        </pc:picChg>
        <pc:picChg chg="add mod">
          <ac:chgData name="Salma ElSayed" userId="ff62dbec-a997-4266-b23e-5158ab35b2f0" providerId="ADAL" clId="{9A8672B8-19FA-4199-8D7C-6214460D1C9D}" dt="2025-05-14T08:32:30.855" v="1856"/>
          <ac:picMkLst>
            <pc:docMk/>
            <pc:sldMk cId="3179875788" sldId="1129"/>
            <ac:picMk id="16" creationId="{BA6DE95B-918C-1FE6-625C-D8D2F257B4A6}"/>
          </ac:picMkLst>
        </pc:picChg>
        <pc:picChg chg="add mod">
          <ac:chgData name="Salma ElSayed" userId="ff62dbec-a997-4266-b23e-5158ab35b2f0" providerId="ADAL" clId="{9A8672B8-19FA-4199-8D7C-6214460D1C9D}" dt="2025-05-14T08:32:30.855" v="1856"/>
          <ac:picMkLst>
            <pc:docMk/>
            <pc:sldMk cId="3179875788" sldId="1129"/>
            <ac:picMk id="17" creationId="{97FC3D07-B4F5-04EA-C565-B15ADA18FC35}"/>
          </ac:picMkLst>
        </pc:picChg>
        <pc:picChg chg="add mod">
          <ac:chgData name="Salma ElSayed" userId="ff62dbec-a997-4266-b23e-5158ab35b2f0" providerId="ADAL" clId="{9A8672B8-19FA-4199-8D7C-6214460D1C9D}" dt="2025-05-14T08:32:30.855" v="1856"/>
          <ac:picMkLst>
            <pc:docMk/>
            <pc:sldMk cId="3179875788" sldId="1129"/>
            <ac:picMk id="18" creationId="{7606495B-646D-8909-4009-CDBF59BE7980}"/>
          </ac:picMkLst>
        </pc:picChg>
      </pc:sldChg>
      <pc:sldChg chg="modSp mod">
        <pc:chgData name="Salma ElSayed" userId="ff62dbec-a997-4266-b23e-5158ab35b2f0" providerId="ADAL" clId="{9A8672B8-19FA-4199-8D7C-6214460D1C9D}" dt="2025-05-14T08:03:25.453" v="1432" actId="1076"/>
        <pc:sldMkLst>
          <pc:docMk/>
          <pc:sldMk cId="251416650" sldId="1132"/>
        </pc:sldMkLst>
        <pc:spChg chg="mod">
          <ac:chgData name="Salma ElSayed" userId="ff62dbec-a997-4266-b23e-5158ab35b2f0" providerId="ADAL" clId="{9A8672B8-19FA-4199-8D7C-6214460D1C9D}" dt="2025-05-14T08:02:55.008" v="1418" actId="20577"/>
          <ac:spMkLst>
            <pc:docMk/>
            <pc:sldMk cId="251416650" sldId="1132"/>
            <ac:spMk id="3" creationId="{784B1A69-B304-784D-A88B-BCB9311C7FBC}"/>
          </ac:spMkLst>
        </pc:spChg>
        <pc:spChg chg="mod">
          <ac:chgData name="Salma ElSayed" userId="ff62dbec-a997-4266-b23e-5158ab35b2f0" providerId="ADAL" clId="{9A8672B8-19FA-4199-8D7C-6214460D1C9D}" dt="2025-05-14T08:03:23.412" v="1431" actId="1076"/>
          <ac:spMkLst>
            <pc:docMk/>
            <pc:sldMk cId="251416650" sldId="1132"/>
            <ac:spMk id="14" creationId="{BE4A57D1-8836-4C7E-5DE6-066F3077E55A}"/>
          </ac:spMkLst>
        </pc:spChg>
        <pc:spChg chg="mod">
          <ac:chgData name="Salma ElSayed" userId="ff62dbec-a997-4266-b23e-5158ab35b2f0" providerId="ADAL" clId="{9A8672B8-19FA-4199-8D7C-6214460D1C9D}" dt="2025-05-14T08:03:25.453" v="1432" actId="1076"/>
          <ac:spMkLst>
            <pc:docMk/>
            <pc:sldMk cId="251416650" sldId="1132"/>
            <ac:spMk id="15" creationId="{71BF0480-4ED1-B70D-C6CE-FFA1EB1CB729}"/>
          </ac:spMkLst>
        </pc:spChg>
        <pc:spChg chg="mod">
          <ac:chgData name="Salma ElSayed" userId="ff62dbec-a997-4266-b23e-5158ab35b2f0" providerId="ADAL" clId="{9A8672B8-19FA-4199-8D7C-6214460D1C9D}" dt="2025-05-14T08:03:14.706" v="1426" actId="1076"/>
          <ac:spMkLst>
            <pc:docMk/>
            <pc:sldMk cId="251416650" sldId="1132"/>
            <ac:spMk id="16" creationId="{0C791C15-80AD-2E03-A09E-F47165CCA49C}"/>
          </ac:spMkLst>
        </pc:spChg>
        <pc:spChg chg="mod">
          <ac:chgData name="Salma ElSayed" userId="ff62dbec-a997-4266-b23e-5158ab35b2f0" providerId="ADAL" clId="{9A8672B8-19FA-4199-8D7C-6214460D1C9D}" dt="2025-05-14T08:03:15.579" v="1427" actId="1076"/>
          <ac:spMkLst>
            <pc:docMk/>
            <pc:sldMk cId="251416650" sldId="1132"/>
            <ac:spMk id="17" creationId="{5EB310A9-F0A8-024C-3AFB-5F1C2D1A3A68}"/>
          </ac:spMkLst>
        </pc:spChg>
        <pc:spChg chg="mod">
          <ac:chgData name="Salma ElSayed" userId="ff62dbec-a997-4266-b23e-5158ab35b2f0" providerId="ADAL" clId="{9A8672B8-19FA-4199-8D7C-6214460D1C9D}" dt="2025-05-14T08:03:17.309" v="1428" actId="1076"/>
          <ac:spMkLst>
            <pc:docMk/>
            <pc:sldMk cId="251416650" sldId="1132"/>
            <ac:spMk id="18" creationId="{6EDD9EFE-89A1-9A34-376F-58BDB4AC7909}"/>
          </ac:spMkLst>
        </pc:spChg>
      </pc:sldChg>
      <pc:sldChg chg="modSp mod modNotesTx">
        <pc:chgData name="Salma ElSayed" userId="ff62dbec-a997-4266-b23e-5158ab35b2f0" providerId="ADAL" clId="{9A8672B8-19FA-4199-8D7C-6214460D1C9D}" dt="2025-05-14T08:04:15.832" v="1498" actId="20577"/>
        <pc:sldMkLst>
          <pc:docMk/>
          <pc:sldMk cId="3833460759" sldId="1134"/>
        </pc:sldMkLst>
        <pc:spChg chg="mod">
          <ac:chgData name="Salma ElSayed" userId="ff62dbec-a997-4266-b23e-5158ab35b2f0" providerId="ADAL" clId="{9A8672B8-19FA-4199-8D7C-6214460D1C9D}" dt="2025-05-14T08:04:15.832" v="1498" actId="20577"/>
          <ac:spMkLst>
            <pc:docMk/>
            <pc:sldMk cId="3833460759" sldId="1134"/>
            <ac:spMk id="3" creationId="{6470E1A1-EF2B-ED49-E7A2-1EDBD0CF30CE}"/>
          </ac:spMkLst>
        </pc:spChg>
      </pc:sldChg>
      <pc:sldChg chg="addSp delSp modSp mod">
        <pc:chgData name="Salma ElSayed" userId="ff62dbec-a997-4266-b23e-5158ab35b2f0" providerId="ADAL" clId="{9A8672B8-19FA-4199-8D7C-6214460D1C9D}" dt="2025-05-14T08:50:26.021" v="1905"/>
        <pc:sldMkLst>
          <pc:docMk/>
          <pc:sldMk cId="2465966092" sldId="1136"/>
        </pc:sldMkLst>
        <pc:spChg chg="mod">
          <ac:chgData name="Salma ElSayed" userId="ff62dbec-a997-4266-b23e-5158ab35b2f0" providerId="ADAL" clId="{9A8672B8-19FA-4199-8D7C-6214460D1C9D}" dt="2025-05-14T07:48:16.017" v="958" actId="27636"/>
          <ac:spMkLst>
            <pc:docMk/>
            <pc:sldMk cId="2465966092" sldId="1136"/>
            <ac:spMk id="3" creationId="{4260DEC9-5531-2597-DF98-C7FCDB4E1B18}"/>
          </ac:spMkLst>
        </pc:spChg>
        <pc:spChg chg="mod">
          <ac:chgData name="Salma ElSayed" userId="ff62dbec-a997-4266-b23e-5158ab35b2f0" providerId="ADAL" clId="{9A8672B8-19FA-4199-8D7C-6214460D1C9D}" dt="2025-05-14T07:36:10.774" v="932" actId="1035"/>
          <ac:spMkLst>
            <pc:docMk/>
            <pc:sldMk cId="2465966092" sldId="1136"/>
            <ac:spMk id="4" creationId="{D8E46B6D-FEBB-6F2E-B20B-DF73F54B08B0}"/>
          </ac:spMkLst>
        </pc:spChg>
        <pc:spChg chg="add del mod">
          <ac:chgData name="Salma ElSayed" userId="ff62dbec-a997-4266-b23e-5158ab35b2f0" providerId="ADAL" clId="{9A8672B8-19FA-4199-8D7C-6214460D1C9D}" dt="2025-05-14T07:34:19.590" v="853" actId="478"/>
          <ac:spMkLst>
            <pc:docMk/>
            <pc:sldMk cId="2465966092" sldId="1136"/>
            <ac:spMk id="5" creationId="{DB0060DA-6AAA-929F-E310-E2753B7EFD27}"/>
          </ac:spMkLst>
        </pc:spChg>
        <pc:spChg chg="add del mod">
          <ac:chgData name="Salma ElSayed" userId="ff62dbec-a997-4266-b23e-5158ab35b2f0" providerId="ADAL" clId="{9A8672B8-19FA-4199-8D7C-6214460D1C9D}" dt="2025-05-14T07:51:00.499" v="1045" actId="478"/>
          <ac:spMkLst>
            <pc:docMk/>
            <pc:sldMk cId="2465966092" sldId="1136"/>
            <ac:spMk id="6" creationId="{AF09B2FC-0789-A9E8-654A-FDCDBEA127FF}"/>
          </ac:spMkLst>
        </pc:spChg>
        <pc:spChg chg="add mod">
          <ac:chgData name="Salma ElSayed" userId="ff62dbec-a997-4266-b23e-5158ab35b2f0" providerId="ADAL" clId="{9A8672B8-19FA-4199-8D7C-6214460D1C9D}" dt="2025-05-14T08:50:26.021" v="1905"/>
          <ac:spMkLst>
            <pc:docMk/>
            <pc:sldMk cId="2465966092" sldId="1136"/>
            <ac:spMk id="8" creationId="{3FC379A5-46F1-9C7A-8417-F85B9FF49C2E}"/>
          </ac:spMkLst>
        </pc:spChg>
      </pc:sldChg>
      <pc:sldChg chg="del mod modShow">
        <pc:chgData name="Salma ElSayed" userId="ff62dbec-a997-4266-b23e-5158ab35b2f0" providerId="ADAL" clId="{9A8672B8-19FA-4199-8D7C-6214460D1C9D}" dt="2025-05-14T07:17:48.064" v="846" actId="47"/>
        <pc:sldMkLst>
          <pc:docMk/>
          <pc:sldMk cId="36931307" sldId="1138"/>
        </pc:sldMkLst>
      </pc:sldChg>
      <pc:sldChg chg="addSp modSp new mod modAnim modNotesTx">
        <pc:chgData name="Salma ElSayed" userId="ff62dbec-a997-4266-b23e-5158ab35b2f0" providerId="ADAL" clId="{9A8672B8-19FA-4199-8D7C-6214460D1C9D}" dt="2025-05-14T08:01:12.050" v="1312"/>
        <pc:sldMkLst>
          <pc:docMk/>
          <pc:sldMk cId="699645728" sldId="1139"/>
        </pc:sldMkLst>
        <pc:spChg chg="mod">
          <ac:chgData name="Salma ElSayed" userId="ff62dbec-a997-4266-b23e-5158ab35b2f0" providerId="ADAL" clId="{9A8672B8-19FA-4199-8D7C-6214460D1C9D}" dt="2025-05-12T19:27:08.575" v="112"/>
          <ac:spMkLst>
            <pc:docMk/>
            <pc:sldMk cId="699645728" sldId="1139"/>
            <ac:spMk id="2" creationId="{613C56DF-A3E7-1619-A4EA-2A315576216D}"/>
          </ac:spMkLst>
        </pc:spChg>
        <pc:spChg chg="mod">
          <ac:chgData name="Salma ElSayed" userId="ff62dbec-a997-4266-b23e-5158ab35b2f0" providerId="ADAL" clId="{9A8672B8-19FA-4199-8D7C-6214460D1C9D}" dt="2025-05-14T08:00:13.987" v="1310" actId="313"/>
          <ac:spMkLst>
            <pc:docMk/>
            <pc:sldMk cId="699645728" sldId="1139"/>
            <ac:spMk id="3" creationId="{43FA280C-061C-8803-8DC8-0285B6054B14}"/>
          </ac:spMkLst>
        </pc:spChg>
        <pc:picChg chg="add mod">
          <ac:chgData name="Salma ElSayed" userId="ff62dbec-a997-4266-b23e-5158ab35b2f0" providerId="ADAL" clId="{9A8672B8-19FA-4199-8D7C-6214460D1C9D}" dt="2025-05-14T08:01:12.050" v="1312"/>
          <ac:picMkLst>
            <pc:docMk/>
            <pc:sldMk cId="699645728" sldId="1139"/>
            <ac:picMk id="4" creationId="{6B77EC0D-ECE2-6634-30F8-CC327D771523}"/>
          </ac:picMkLst>
        </pc:picChg>
      </pc:sldChg>
      <pc:sldChg chg="new del">
        <pc:chgData name="Salma ElSayed" userId="ff62dbec-a997-4266-b23e-5158ab35b2f0" providerId="ADAL" clId="{9A8672B8-19FA-4199-8D7C-6214460D1C9D}" dt="2025-05-12T17:30:53.443" v="14" actId="47"/>
        <pc:sldMkLst>
          <pc:docMk/>
          <pc:sldMk cId="1155770081" sldId="1139"/>
        </pc:sldMkLst>
      </pc:sldChg>
      <pc:sldChg chg="modSp new del mod">
        <pc:chgData name="Salma ElSayed" userId="ff62dbec-a997-4266-b23e-5158ab35b2f0" providerId="ADAL" clId="{9A8672B8-19FA-4199-8D7C-6214460D1C9D}" dt="2025-05-12T19:02:23.314" v="64" actId="47"/>
        <pc:sldMkLst>
          <pc:docMk/>
          <pc:sldMk cId="2441276954" sldId="1139"/>
        </pc:sldMkLst>
      </pc:sldChg>
      <pc:sldChg chg="addSp modSp new mod modAnim modNotesTx">
        <pc:chgData name="Salma ElSayed" userId="ff62dbec-a997-4266-b23e-5158ab35b2f0" providerId="ADAL" clId="{9A8672B8-19FA-4199-8D7C-6214460D1C9D}" dt="2025-05-14T08:50:17.296" v="1904" actId="6549"/>
        <pc:sldMkLst>
          <pc:docMk/>
          <pc:sldMk cId="1718719671" sldId="1140"/>
        </pc:sldMkLst>
        <pc:spChg chg="mod">
          <ac:chgData name="Salma ElSayed" userId="ff62dbec-a997-4266-b23e-5158ab35b2f0" providerId="ADAL" clId="{9A8672B8-19FA-4199-8D7C-6214460D1C9D}" dt="2025-05-14T07:51:37.480" v="1053"/>
          <ac:spMkLst>
            <pc:docMk/>
            <pc:sldMk cId="1718719671" sldId="1140"/>
            <ac:spMk id="2" creationId="{3CCBB75F-F197-18D0-9EAD-463B68EA4BC7}"/>
          </ac:spMkLst>
        </pc:spChg>
        <pc:spChg chg="mod">
          <ac:chgData name="Salma ElSayed" userId="ff62dbec-a997-4266-b23e-5158ab35b2f0" providerId="ADAL" clId="{9A8672B8-19FA-4199-8D7C-6214460D1C9D}" dt="2025-05-14T07:51:53.887" v="1056" actId="14100"/>
          <ac:spMkLst>
            <pc:docMk/>
            <pc:sldMk cId="1718719671" sldId="1140"/>
            <ac:spMk id="3" creationId="{610F8F38-8E93-B1DE-11BF-046EBF3F72E5}"/>
          </ac:spMkLst>
        </pc:spChg>
        <pc:spChg chg="add mod">
          <ac:chgData name="Salma ElSayed" userId="ff62dbec-a997-4266-b23e-5158ab35b2f0" providerId="ADAL" clId="{9A8672B8-19FA-4199-8D7C-6214460D1C9D}" dt="2025-05-14T08:50:17.296" v="1904" actId="6549"/>
          <ac:spMkLst>
            <pc:docMk/>
            <pc:sldMk cId="1718719671" sldId="1140"/>
            <ac:spMk id="9" creationId="{4A8C681D-D763-B079-DF1D-C0E22ED15EBB}"/>
          </ac:spMkLst>
        </pc:spChg>
        <pc:picChg chg="add mod">
          <ac:chgData name="Salma ElSayed" userId="ff62dbec-a997-4266-b23e-5158ab35b2f0" providerId="ADAL" clId="{9A8672B8-19FA-4199-8D7C-6214460D1C9D}" dt="2025-05-14T07:51:31.524" v="1052"/>
          <ac:picMkLst>
            <pc:docMk/>
            <pc:sldMk cId="1718719671" sldId="1140"/>
            <ac:picMk id="4" creationId="{62B2C0AA-A3EA-A6F2-DA5D-21B225B5C8B1}"/>
          </ac:picMkLst>
        </pc:picChg>
      </pc:sldChg>
    </pc:docChg>
  </pc:docChgLst>
  <pc:docChgLst>
    <pc:chgData name="Salma ElSayed" userId="ff62dbec-a997-4266-b23e-5158ab35b2f0" providerId="ADAL" clId="{E702EF87-BD56-4DEE-8476-F5F0710F19F4}"/>
    <pc:docChg chg="undo custSel addSld delSld modSld sldOrd">
      <pc:chgData name="Salma ElSayed" userId="ff62dbec-a997-4266-b23e-5158ab35b2f0" providerId="ADAL" clId="{E702EF87-BD56-4DEE-8476-F5F0710F19F4}" dt="2025-04-21T16:48:56.472" v="2983" actId="20577"/>
      <pc:docMkLst>
        <pc:docMk/>
      </pc:docMkLst>
      <pc:sldChg chg="modNotesTx">
        <pc:chgData name="Salma ElSayed" userId="ff62dbec-a997-4266-b23e-5158ab35b2f0" providerId="ADAL" clId="{E702EF87-BD56-4DEE-8476-F5F0710F19F4}" dt="2025-04-21T15:26:28.881" v="0" actId="33524"/>
        <pc:sldMkLst>
          <pc:docMk/>
          <pc:sldMk cId="813140942" sldId="262"/>
        </pc:sldMkLst>
      </pc:sldChg>
      <pc:sldChg chg="modSp mod modAnim">
        <pc:chgData name="Salma ElSayed" userId="ff62dbec-a997-4266-b23e-5158ab35b2f0" providerId="ADAL" clId="{E702EF87-BD56-4DEE-8476-F5F0710F19F4}" dt="2025-04-21T16:42:42.320" v="2800" actId="5793"/>
        <pc:sldMkLst>
          <pc:docMk/>
          <pc:sldMk cId="1567546898" sldId="264"/>
        </pc:sldMkLst>
      </pc:sldChg>
      <pc:sldChg chg="modSp mod modNotesTx">
        <pc:chgData name="Salma ElSayed" userId="ff62dbec-a997-4266-b23e-5158ab35b2f0" providerId="ADAL" clId="{E702EF87-BD56-4DEE-8476-F5F0710F19F4}" dt="2025-04-21T15:49:25.303" v="662"/>
        <pc:sldMkLst>
          <pc:docMk/>
          <pc:sldMk cId="2119449556" sldId="1071"/>
        </pc:sldMkLst>
        <pc:spChg chg="mod">
          <ac:chgData name="Salma ElSayed" userId="ff62dbec-a997-4266-b23e-5158ab35b2f0" providerId="ADAL" clId="{E702EF87-BD56-4DEE-8476-F5F0710F19F4}" dt="2025-04-21T15:48:40.129" v="659"/>
          <ac:spMkLst>
            <pc:docMk/>
            <pc:sldMk cId="2119449556" sldId="1071"/>
            <ac:spMk id="3" creationId="{52ED6A42-7C77-4ECC-042F-07F4F737296A}"/>
          </ac:spMkLst>
        </pc:spChg>
      </pc:sldChg>
      <pc:sldChg chg="modSp mod">
        <pc:chgData name="Salma ElSayed" userId="ff62dbec-a997-4266-b23e-5158ab35b2f0" providerId="ADAL" clId="{E702EF87-BD56-4DEE-8476-F5F0710F19F4}" dt="2025-04-21T15:50:24.123" v="667" actId="114"/>
        <pc:sldMkLst>
          <pc:docMk/>
          <pc:sldMk cId="4294557701" sldId="1072"/>
        </pc:sldMkLst>
        <pc:spChg chg="mod">
          <ac:chgData name="Salma ElSayed" userId="ff62dbec-a997-4266-b23e-5158ab35b2f0" providerId="ADAL" clId="{E702EF87-BD56-4DEE-8476-F5F0710F19F4}" dt="2025-04-21T15:50:24.123" v="667" actId="114"/>
          <ac:spMkLst>
            <pc:docMk/>
            <pc:sldMk cId="4294557701" sldId="1072"/>
            <ac:spMk id="3" creationId="{8D355D64-C58E-A4B1-BE2C-13A614374EE6}"/>
          </ac:spMkLst>
        </pc:spChg>
      </pc:sldChg>
      <pc:sldChg chg="modSp mod modNotesTx">
        <pc:chgData name="Salma ElSayed" userId="ff62dbec-a997-4266-b23e-5158ab35b2f0" providerId="ADAL" clId="{E702EF87-BD56-4DEE-8476-F5F0710F19F4}" dt="2025-04-21T16:14:58.590" v="1458" actId="20577"/>
        <pc:sldMkLst>
          <pc:docMk/>
          <pc:sldMk cId="1433938656" sldId="1074"/>
        </pc:sldMkLst>
        <pc:spChg chg="mod">
          <ac:chgData name="Salma ElSayed" userId="ff62dbec-a997-4266-b23e-5158ab35b2f0" providerId="ADAL" clId="{E702EF87-BD56-4DEE-8476-F5F0710F19F4}" dt="2025-04-21T15:43:19.677" v="400" actId="207"/>
          <ac:spMkLst>
            <pc:docMk/>
            <pc:sldMk cId="1433938656" sldId="1074"/>
            <ac:spMk id="3" creationId="{A8A6A65C-417F-29C9-2F14-0182702C4D11}"/>
          </ac:spMkLst>
        </pc:spChg>
        <pc:spChg chg="mod">
          <ac:chgData name="Salma ElSayed" userId="ff62dbec-a997-4266-b23e-5158ab35b2f0" providerId="ADAL" clId="{E702EF87-BD56-4DEE-8476-F5F0710F19F4}" dt="2025-04-21T15:41:12.524" v="277" actId="1076"/>
          <ac:spMkLst>
            <pc:docMk/>
            <pc:sldMk cId="1433938656" sldId="1074"/>
            <ac:spMk id="9" creationId="{0A3B77CB-41AA-D653-48BE-72E60B97FC12}"/>
          </ac:spMkLst>
        </pc:spChg>
      </pc:sldChg>
      <pc:sldChg chg="modSp mod ord modNotesTx">
        <pc:chgData name="Salma ElSayed" userId="ff62dbec-a997-4266-b23e-5158ab35b2f0" providerId="ADAL" clId="{E702EF87-BD56-4DEE-8476-F5F0710F19F4}" dt="2025-04-21T16:16:08.588" v="1467" actId="20577"/>
        <pc:sldMkLst>
          <pc:docMk/>
          <pc:sldMk cId="374682347" sldId="1075"/>
        </pc:sldMkLst>
        <pc:spChg chg="mod">
          <ac:chgData name="Salma ElSayed" userId="ff62dbec-a997-4266-b23e-5158ab35b2f0" providerId="ADAL" clId="{E702EF87-BD56-4DEE-8476-F5F0710F19F4}" dt="2025-04-21T16:12:27.547" v="1406" actId="20577"/>
          <ac:spMkLst>
            <pc:docMk/>
            <pc:sldMk cId="374682347" sldId="1075"/>
            <ac:spMk id="2" creationId="{A5B96BEC-2079-50C3-3DD3-92C82912B591}"/>
          </ac:spMkLst>
        </pc:spChg>
        <pc:spChg chg="mod">
          <ac:chgData name="Salma ElSayed" userId="ff62dbec-a997-4266-b23e-5158ab35b2f0" providerId="ADAL" clId="{E702EF87-BD56-4DEE-8476-F5F0710F19F4}" dt="2025-04-21T16:16:08.588" v="1467" actId="20577"/>
          <ac:spMkLst>
            <pc:docMk/>
            <pc:sldMk cId="374682347" sldId="1075"/>
            <ac:spMk id="3" creationId="{7A6445F2-F737-E399-8C4D-02094B60EFA7}"/>
          </ac:spMkLst>
        </pc:spChg>
      </pc:sldChg>
      <pc:sldChg chg="addSp delSp modSp mod modNotesTx">
        <pc:chgData name="Salma ElSayed" userId="ff62dbec-a997-4266-b23e-5158ab35b2f0" providerId="ADAL" clId="{E702EF87-BD56-4DEE-8476-F5F0710F19F4}" dt="2025-04-21T16:15:38.076" v="1459" actId="400"/>
        <pc:sldMkLst>
          <pc:docMk/>
          <pc:sldMk cId="125092337" sldId="1077"/>
        </pc:sldMkLst>
      </pc:sldChg>
      <pc:sldChg chg="modSp del mod">
        <pc:chgData name="Salma ElSayed" userId="ff62dbec-a997-4266-b23e-5158ab35b2f0" providerId="ADAL" clId="{E702EF87-BD56-4DEE-8476-F5F0710F19F4}" dt="2025-04-21T16:14:25.145" v="1435" actId="47"/>
        <pc:sldMkLst>
          <pc:docMk/>
          <pc:sldMk cId="115650831" sldId="1078"/>
        </pc:sldMkLst>
      </pc:sldChg>
      <pc:sldChg chg="modSp mod modNotesTx">
        <pc:chgData name="Salma ElSayed" userId="ff62dbec-a997-4266-b23e-5158ab35b2f0" providerId="ADAL" clId="{E702EF87-BD56-4DEE-8476-F5F0710F19F4}" dt="2025-04-21T16:28:59.963" v="2105" actId="113"/>
        <pc:sldMkLst>
          <pc:docMk/>
          <pc:sldMk cId="1830584826" sldId="1079"/>
        </pc:sldMkLst>
      </pc:sldChg>
      <pc:sldChg chg="modSp mod modNotesTx">
        <pc:chgData name="Salma ElSayed" userId="ff62dbec-a997-4266-b23e-5158ab35b2f0" providerId="ADAL" clId="{E702EF87-BD56-4DEE-8476-F5F0710F19F4}" dt="2025-04-21T16:37:10.776" v="2489" actId="113"/>
        <pc:sldMkLst>
          <pc:docMk/>
          <pc:sldMk cId="2663504067" sldId="1089"/>
        </pc:sldMkLst>
      </pc:sldChg>
      <pc:sldChg chg="addSp modSp new mod modNotesTx">
        <pc:chgData name="Salma ElSayed" userId="ff62dbec-a997-4266-b23e-5158ab35b2f0" providerId="ADAL" clId="{E702EF87-BD56-4DEE-8476-F5F0710F19F4}" dt="2025-04-21T16:32:45.921" v="2129" actId="20577"/>
        <pc:sldMkLst>
          <pc:docMk/>
          <pc:sldMk cId="3213988605" sldId="1091"/>
        </pc:sldMkLst>
        <pc:spChg chg="mod">
          <ac:chgData name="Salma ElSayed" userId="ff62dbec-a997-4266-b23e-5158ab35b2f0" providerId="ADAL" clId="{E702EF87-BD56-4DEE-8476-F5F0710F19F4}" dt="2025-04-21T16:05:37.733" v="1109" actId="255"/>
          <ac:spMkLst>
            <pc:docMk/>
            <pc:sldMk cId="3213988605" sldId="1091"/>
            <ac:spMk id="2" creationId="{CEC2CE65-3EEC-3934-9489-1753F08B7A3F}"/>
          </ac:spMkLst>
        </pc:spChg>
        <pc:spChg chg="mod">
          <ac:chgData name="Salma ElSayed" userId="ff62dbec-a997-4266-b23e-5158ab35b2f0" providerId="ADAL" clId="{E702EF87-BD56-4DEE-8476-F5F0710F19F4}" dt="2025-04-21T16:13:43.644" v="1433" actId="20577"/>
          <ac:spMkLst>
            <pc:docMk/>
            <pc:sldMk cId="3213988605" sldId="1091"/>
            <ac:spMk id="3" creationId="{43E36B43-5768-61E4-E716-FDB9E5DF577E}"/>
          </ac:spMkLst>
        </pc:spChg>
      </pc:sldChg>
      <pc:sldChg chg="modSp add mod modNotesTx">
        <pc:chgData name="Salma ElSayed" userId="ff62dbec-a997-4266-b23e-5158ab35b2f0" providerId="ADAL" clId="{E702EF87-BD56-4DEE-8476-F5F0710F19F4}" dt="2025-04-21T16:32:52.747" v="2130" actId="113"/>
        <pc:sldMkLst>
          <pc:docMk/>
          <pc:sldMk cId="1428946459" sldId="1092"/>
        </pc:sldMkLst>
      </pc:sldChg>
      <pc:sldChg chg="addSp delSp modSp add mod modAnim modNotesTx">
        <pc:chgData name="Salma ElSayed" userId="ff62dbec-a997-4266-b23e-5158ab35b2f0" providerId="ADAL" clId="{E702EF87-BD56-4DEE-8476-F5F0710F19F4}" dt="2025-04-21T16:31:14.958" v="2119"/>
        <pc:sldMkLst>
          <pc:docMk/>
          <pc:sldMk cId="4120809869" sldId="1093"/>
        </pc:sldMkLst>
      </pc:sldChg>
      <pc:sldChg chg="modSp new mod modNotesTx">
        <pc:chgData name="Salma ElSayed" userId="ff62dbec-a997-4266-b23e-5158ab35b2f0" providerId="ADAL" clId="{E702EF87-BD56-4DEE-8476-F5F0710F19F4}" dt="2025-04-21T16:38:32.458" v="2491" actId="113"/>
        <pc:sldMkLst>
          <pc:docMk/>
          <pc:sldMk cId="292826171" sldId="1094"/>
        </pc:sldMkLst>
      </pc:sldChg>
      <pc:sldChg chg="modSp add del mod modNotesTx">
        <pc:chgData name="Salma ElSayed" userId="ff62dbec-a997-4266-b23e-5158ab35b2f0" providerId="ADAL" clId="{E702EF87-BD56-4DEE-8476-F5F0710F19F4}" dt="2025-04-21T16:27:09.109" v="1817" actId="47"/>
        <pc:sldMkLst>
          <pc:docMk/>
          <pc:sldMk cId="1854129872" sldId="1095"/>
        </pc:sldMkLst>
      </pc:sldChg>
      <pc:sldChg chg="modSp add mod modNotesTx">
        <pc:chgData name="Salma ElSayed" userId="ff62dbec-a997-4266-b23e-5158ab35b2f0" providerId="ADAL" clId="{E702EF87-BD56-4DEE-8476-F5F0710F19F4}" dt="2025-04-21T16:28:53.957" v="2104" actId="113"/>
        <pc:sldMkLst>
          <pc:docMk/>
          <pc:sldMk cId="2857717579" sldId="1096"/>
        </pc:sldMkLst>
      </pc:sldChg>
      <pc:sldChg chg="modSp add mod modAnim">
        <pc:chgData name="Salma ElSayed" userId="ff62dbec-a997-4266-b23e-5158ab35b2f0" providerId="ADAL" clId="{E702EF87-BD56-4DEE-8476-F5F0710F19F4}" dt="2025-04-21T16:32:04.961" v="2126"/>
        <pc:sldMkLst>
          <pc:docMk/>
          <pc:sldMk cId="3556641469" sldId="1097"/>
        </pc:sldMkLst>
      </pc:sldChg>
      <pc:sldChg chg="modSp new mod modNotesTx">
        <pc:chgData name="Salma ElSayed" userId="ff62dbec-a997-4266-b23e-5158ab35b2f0" providerId="ADAL" clId="{E702EF87-BD56-4DEE-8476-F5F0710F19F4}" dt="2025-04-21T16:48:56.472" v="2983" actId="20577"/>
        <pc:sldMkLst>
          <pc:docMk/>
          <pc:sldMk cId="3408018556" sldId="1098"/>
        </pc:sldMkLst>
      </pc:sldChg>
      <pc:sldChg chg="modSp add mod ord modNotesTx">
        <pc:chgData name="Salma ElSayed" userId="ff62dbec-a997-4266-b23e-5158ab35b2f0" providerId="ADAL" clId="{E702EF87-BD56-4DEE-8476-F5F0710F19F4}" dt="2025-04-21T16:46:48.422" v="2856" actId="20577"/>
        <pc:sldMkLst>
          <pc:docMk/>
          <pc:sldMk cId="1072233259" sldId="1099"/>
        </pc:sldMkLst>
        <pc:spChg chg="mod">
          <ac:chgData name="Salma ElSayed" userId="ff62dbec-a997-4266-b23e-5158ab35b2f0" providerId="ADAL" clId="{E702EF87-BD56-4DEE-8476-F5F0710F19F4}" dt="2025-04-21T16:39:42.746" v="2555" actId="20577"/>
          <ac:spMkLst>
            <pc:docMk/>
            <pc:sldMk cId="1072233259" sldId="1099"/>
            <ac:spMk id="2" creationId="{036F06D6-FFDE-11D0-E9B8-60578C7396A4}"/>
          </ac:spMkLst>
        </pc:spChg>
        <pc:spChg chg="mod">
          <ac:chgData name="Salma ElSayed" userId="ff62dbec-a997-4266-b23e-5158ab35b2f0" providerId="ADAL" clId="{E702EF87-BD56-4DEE-8476-F5F0710F19F4}" dt="2025-04-21T16:46:48.422" v="2856" actId="20577"/>
          <ac:spMkLst>
            <pc:docMk/>
            <pc:sldMk cId="1072233259" sldId="1099"/>
            <ac:spMk id="3" creationId="{DD831E12-4D66-E82D-0A1B-425549349361}"/>
          </ac:spMkLst>
        </pc:spChg>
      </pc:sldChg>
      <pc:sldChg chg="modSp new mod modNotesTx">
        <pc:chgData name="Salma ElSayed" userId="ff62dbec-a997-4266-b23e-5158ab35b2f0" providerId="ADAL" clId="{E702EF87-BD56-4DEE-8476-F5F0710F19F4}" dt="2025-04-21T16:42:00.960" v="2767" actId="20577"/>
        <pc:sldMkLst>
          <pc:docMk/>
          <pc:sldMk cId="2585816383" sldId="1100"/>
        </pc:sldMkLst>
      </pc:sldChg>
    </pc:docChg>
  </pc:docChgLst>
  <pc:docChgLst>
    <pc:chgData name="Salma ElSayed" userId="ff62dbec-a997-4266-b23e-5158ab35b2f0" providerId="ADAL" clId="{F5253AF8-44BA-4524-A707-FCF81C68AAFB}"/>
    <pc:docChg chg="undo custSel addSld modSld">
      <pc:chgData name="Salma ElSayed" userId="ff62dbec-a997-4266-b23e-5158ab35b2f0" providerId="ADAL" clId="{F5253AF8-44BA-4524-A707-FCF81C68AAFB}" dt="2025-03-19T11:59:37.114" v="135" actId="20577"/>
      <pc:docMkLst>
        <pc:docMk/>
      </pc:docMkLst>
      <pc:sldChg chg="modSp new mod">
        <pc:chgData name="Salma ElSayed" userId="ff62dbec-a997-4266-b23e-5158ab35b2f0" providerId="ADAL" clId="{F5253AF8-44BA-4524-A707-FCF81C68AAFB}" dt="2025-03-19T11:59:06.415" v="102" actId="27636"/>
        <pc:sldMkLst>
          <pc:docMk/>
          <pc:sldMk cId="4274344356" sldId="256"/>
        </pc:sldMkLst>
        <pc:spChg chg="mod">
          <ac:chgData name="Salma ElSayed" userId="ff62dbec-a997-4266-b23e-5158ab35b2f0" providerId="ADAL" clId="{F5253AF8-44BA-4524-A707-FCF81C68AAFB}" dt="2025-03-19T11:58:23.812" v="11" actId="20577"/>
          <ac:spMkLst>
            <pc:docMk/>
            <pc:sldMk cId="4274344356" sldId="256"/>
            <ac:spMk id="2" creationId="{C3CF0FCD-3B2E-144F-7585-4997197D5EE4}"/>
          </ac:spMkLst>
        </pc:spChg>
        <pc:spChg chg="mod">
          <ac:chgData name="Salma ElSayed" userId="ff62dbec-a997-4266-b23e-5158ab35b2f0" providerId="ADAL" clId="{F5253AF8-44BA-4524-A707-FCF81C68AAFB}" dt="2025-03-19T11:59:06.415" v="102" actId="27636"/>
          <ac:spMkLst>
            <pc:docMk/>
            <pc:sldMk cId="4274344356" sldId="256"/>
            <ac:spMk id="3" creationId="{DC4C377B-2483-6221-B7FA-2290C7A57760}"/>
          </ac:spMkLst>
        </pc:spChg>
      </pc:sldChg>
      <pc:sldChg chg="modSp new mod">
        <pc:chgData name="Salma ElSayed" userId="ff62dbec-a997-4266-b23e-5158ab35b2f0" providerId="ADAL" clId="{F5253AF8-44BA-4524-A707-FCF81C68AAFB}" dt="2025-03-19T11:59:22.859" v="106" actId="20577"/>
        <pc:sldMkLst>
          <pc:docMk/>
          <pc:sldMk cId="1734103271" sldId="257"/>
        </pc:sldMkLst>
      </pc:sldChg>
      <pc:sldChg chg="modSp new mod">
        <pc:chgData name="Salma ElSayed" userId="ff62dbec-a997-4266-b23e-5158ab35b2f0" providerId="ADAL" clId="{F5253AF8-44BA-4524-A707-FCF81C68AAFB}" dt="2025-03-19T11:59:37.114" v="135" actId="20577"/>
        <pc:sldMkLst>
          <pc:docMk/>
          <pc:sldMk cId="474778641" sldId="25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5T14:49:23.964"/>
    </inkml:context>
    <inkml:brush xml:id="br0">
      <inkml:brushProperty name="width" value="0.15875" units="cm"/>
      <inkml:brushProperty name="height" value="0.15875" units="cm"/>
      <inkml:brushProperty name="color" value="#E71224"/>
    </inkml:brush>
  </inkml:definitions>
  <inkml:trace contextRef="#ctx0" brushRef="#br0">1 229 24575,'27'26'0,"-21"-20"0,1 1 0,-1-2 0,2 1 0,-2-1 0,2 1 0,1-1 0,-1-1 0,0 1 0,14 4 0,-6-4 0,-1-1 0,1-1 0,-1-1 0,2 0 0,17 1 0,81-4 0,-69-1 0,-15 0 0,0 0 0,39-11 0,32-2 0,-55 9 0,80-20 0,24-3 0,-50 16-188,136-12-501,9 5 689,-73 3 0,-34 5 0,114-5 0,-196 16-122,216-12-1333,-143 0 1455,77-8 0,-2 4-552,-130 13 430,67-10 122,55-3 0,47 17 0,59-2 0,-155-12 0,26-1 0,193 15 0,-320 5 0,2 1 0,67 18 0,19 3 0,-119-25-1,23 3 27,1 2 0,-2 1 1,1 1-1,54 21 0,70 33 637,-30-13-415,-107-41 646,34 9 0,-41-13-844,-2-1 0,1 3 0,-1-2 0,0 3-1,17 9 1,23 16-50,163 93 0,-189-111 0,-3 2 0,1 1 0,-2 0 0,0 2 0,33 33 0,-9-15 0,-38-29 0,-1 1 0,20 18 0,-13-7 0,-3 3 0,0-2 0,-1 2 0,18 43 0,18 27 0,-35-65 0,15 39 0,-18-38 0,-5-9 0,7 30 0,2 7 0,-11-37 0,0 1 0,2 38 0,-4-35 0,11 44 0,-6-30 0,-1 0 0,-3 0 0,-3 1 0,-3 64 0,1-55 0,-2-21 0,-1 1 0,-2-1 0,-11 38 0,-38 80 0,-5-30-291,23-49-101,11-24 392,-3 0 0,-3-1 0,-52 55 0,-2 4 0,-2 1-448,-5-3 1,-4-3 0,-112 85 0,-390 358-1838,345-251 1163,29 17-969,64-86 1064,151-205 947,-233 296-656,-29 47 1247,203-258-511,-25 39 0,-90 245 1456,96-190-951,72-153 230,-21 79 1,0 3 256,-26 74-992,54-144 1014,1 1-1,4 0 0,5 81 1,1-32-190,-4-39-824,6 90 0,-3-133 0,1 1 0,1-2 0,2 2 0,1-2 0,13 29 0,-20-47 0,70 121 0,-58-104 0,1 0 0,1-1 0,2 0 0,23 21 0,62 53 0,-64-56 0,0 0 0,3-3 0,64 41 0,-92-66 0,1-2 0,1 0 0,-1-1 0,1 0 0,0 0 0,20 2 0,8 4 0,-3-3 3,0-1 0,43 2 0,-3 0-206,234 11-1612,4-20-695,-137-1 1934,124 4 576,276-4 0,-168-26-1263,-3-23-538,-261 33 1595,32-11 214,242-65 0,-319 69 72,98-28 885,-150 35-1031,101-31 846,-121 41-334,-1 1 1,0 1 0,36-2-1,-63 8-473,10-1 303,1 0 1,-1-1-1,2 0 0,19-6 0,-31 7-158,1-1 0,0 1-1,-1-1 1,0 1 0,1-1 0,-1 0 0,0 0 0,-1-1-1,2 1 1,-2 0 0,1 0 0,-1-1 0,1 0 0,-1 0-1,0 0 1,0 1 0,-1-1 0,1-1 0,0 1 0,1-6-1,0-3-28,-1 1-1,-1-1 0,0-1 1,1 1-1,-2 0 0,-2 0 1,1 1-1,-1-1 0,0 0 1,-1 0-1,-9-18 0,-6-7-142,-1 2-1,-30-42 0,17 28 135,14 24-80,-22-56 0,32 62 0,0 0 0,0 1 0,-2-1 0,-1 1 0,-17-21 0,3 4 0,20 28 0,2 2 0,-1-2 0,-1 2 0,0-2 0,0 1 0,0 2 0,-9-9 0,14 13 0,0 0 0,0 0 0,0 0 0,-1 0 0,1 0 0,0-1 0,0 1 0,0 0 0,0 0 0,0 0 0,0 0 0,0 0 0,0 0 0,0 0 0,0 0 0,-2 0 0,2 0 0,0 0 0,0 0 0,0 0 0,0-1 0,0 1 0,0 0 0,0 0 0,0 0 0,-1 0 0,1 0 0,0 0 0,0 0 0,0 0 0,0 0 0,0 0 0,0 0 0,-1 0 0,1 1 0,0-1 0,0 0 0,0 0 0,0 0 0,0 0 0,0 0 0,0 0 0,0 0 0,-1 0 0,1 0 0,0 0 0,0 0 0,0 0 0,0 0 0,0 1 0,0-1 0,0 0 0,0 0 0,0 0 0,0 0 0,0 0 0,0 0 0,0 1 0,2 8 0,9 12 0,5-2 0,-1-1 0,3-1 0,27 23 0,67 43 0,-88-67 0,0 0 0,2-1 0,0-1 0,1-1 0,1-1 0,54 17 0,80 26 0,-61-19 0,-36-14 0,-13-4 0,76 17 0,-112-32 0,32 7 0,-1 0 0,2-4 0,62 4 0,-52-11 0,36 2 0,-91-1 0,-1 0 0,1 0 0,0 1 0,-1 0 0,1 0 0,-1 0 0,0 0 0,2 1 0,-2-1 0,0 1 0,0 0 0,0 0 0,0-1 0,0 1 0,0 0 0,0 0 0,-1 1 0,0-1 0,1 0 0,-1 1 0,0 0 0,0 0 0,-1 0 0,1-1 0,0 1 0,-1 0 0,0 0 0,0 1 0,0-2 0,0 8 0,0-5 0,0 2 0,-1-2 0,0 1 0,-1 0 0,1 0 0,-1 0 0,0 0 0,-1 0 0,0-1 0,-1 1 0,1 0 0,0-1 0,-1 1 0,-1-2 0,-8 11 0,-33 28 0,29-29 0,-25 26 0,28-25 0,-1 0 0,-2-1 0,1 0 0,-2-1 0,0-1 0,-1 0 0,-1-1 0,-26 12 0,1 2 0,0 1 0,-54 44 0,57-38 0,-2-2 0,-52 26 0,70-43 0,2-2 0,0 1 0,-33 24 0,50-33 0,1 2 0,-1 0 0,1 0 0,0 0 0,1 0 0,0 1 0,-1 0 0,2-1 0,-2 1 0,3 0 0,-1 1 0,1-2 0,-4 12 0,4-3 0,0 30 0,3-33 0,-2 1 0,0 0 0,-4 17 0,-2-16 0,7-13 0,-1 0 0,1 0 0,0 0 0,0 0 0,-2 0 0,2 0 0,0 0 0,0 0 0,-1 0 0,1 0 0,0 0 0,0 0 0,0 0 0,-1 0 0,1 0 0,0 0 0,0 0 0,-1 0 0,1 0 0,0 0 0,0-1 0,0 1 0,0 0 0,-1 0 0,1 0 0,0-1 0,0 1 0,0 0 0,0 0 0,0 0 0,0-1 0,0 1 0,-1 0 0,1-1 0,-9-28 0,5 5 0,-2-1 0,0 1 0,-2 0 0,-21-39 0,-13-40 0,4 11 0,28 67 0,-8-38 0,-4-7 0,12 46 0,-1 0 0,-1 0 0,-2 1 0,-1 1 0,0-1 0,-2 2 0,0 0 0,-31-25 0,42 39 19,-1 0 0,2-1 0,-2 0 0,3 0 0,-2 0-1,-4-14 1,5 13-318,0 0-1,0-1 1,-2 1-1,-8-11 1,-1 5-6527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370F31-EB2F-4553-83E7-6C479BC4D225}" type="datetimeFigureOut">
              <a:rPr lang="en-GB" smtClean="0"/>
              <a:t>14/05/2025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12187-4D58-4FC5-96C0-E0DA7A90B1A1}" type="slidenum">
              <a:rPr lang="en-GB" smtClean="0"/>
              <a:t>‹#›</a:t>
            </a:fld>
            <a:endParaRPr lang="en-GB"/>
          </a:p>
        </p:txBody>
      </p:sp>
    </p:spTree>
    <p:extLst>
      <p:ext uri="{BB962C8B-B14F-4D97-AF65-F5344CB8AC3E}">
        <p14:creationId xmlns:p14="http://schemas.microsoft.com/office/powerpoint/2010/main" val="1430287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404040"/>
                </a:solidFill>
                <a:effectLst/>
                <a:latin typeface="DeepSeek-CJK-patch"/>
              </a:rPr>
              <a:t>Escape the Slide Deck! Puzzle-Based Learning for Active 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04040"/>
              </a:solidFill>
              <a:effectLst/>
              <a:latin typeface="DeepSeek-CJK-patc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DeepSeek-CJK-patch"/>
              </a:rPr>
              <a:t>Good morning to you all. </a:t>
            </a:r>
            <a:r>
              <a:rPr lang="en-GB" dirty="0"/>
              <a:t>Welcome and thank you for joining me on this interactive ride! Today, we’re going to explore how puzzles can unlock deeper engagement and critical thinking in our classrooms.</a:t>
            </a:r>
          </a:p>
          <a:p>
            <a:r>
              <a:rPr lang="en-GB" dirty="0"/>
              <a:t>You will</a:t>
            </a:r>
            <a:r>
              <a:rPr lang="en-US" b="0" i="0" dirty="0">
                <a:solidFill>
                  <a:srgbClr val="404040"/>
                </a:solidFill>
                <a:effectLst/>
                <a:latin typeface="DeepSeek-CJK-patch"/>
              </a:rPr>
              <a:t> try to find a hidden phrase to "escape" just like students in one of my modules.</a:t>
            </a:r>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1</a:t>
            </a:fld>
            <a:endParaRPr lang="en-GB"/>
          </a:p>
        </p:txBody>
      </p:sp>
    </p:spTree>
    <p:extLst>
      <p:ext uri="{BB962C8B-B14F-4D97-AF65-F5344CB8AC3E}">
        <p14:creationId xmlns:p14="http://schemas.microsoft.com/office/powerpoint/2010/main" val="1915956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Today’s topic is how data and algorithms shape our lives. Algorithms are step-by-step rules—like recipes—for solving problems. The term comes from </a:t>
            </a:r>
            <a:r>
              <a:rPr lang="en-US" dirty="0" err="1"/>
              <a:t>Muḥammad</a:t>
            </a:r>
            <a:r>
              <a:rPr lang="en-US" dirty="0"/>
              <a:t> ibn Musa al-Khwarizmi, a Persian scholar whose work in algebra laid foundations for modern computation and the first systematic solution of linear and quadratic equations.</a:t>
            </a:r>
          </a:p>
          <a:p>
            <a:pPr>
              <a:buNone/>
            </a:pPr>
            <a:r>
              <a:rPr lang="en-US" dirty="0"/>
              <a:t>We all interact with algorithms daily—through social media, GPS, shopping, and more. </a:t>
            </a:r>
          </a:p>
          <a:p>
            <a:r>
              <a:rPr lang="en-US" dirty="0"/>
              <a:t>Algorithms are basically a scientific approach to problem solving.</a:t>
            </a:r>
          </a:p>
        </p:txBody>
      </p:sp>
      <p:sp>
        <p:nvSpPr>
          <p:cNvPr id="4" name="Slide Number Placeholder 3"/>
          <p:cNvSpPr>
            <a:spLocks noGrp="1"/>
          </p:cNvSpPr>
          <p:nvPr>
            <p:ph type="sldNum" sz="quarter" idx="5"/>
          </p:nvPr>
        </p:nvSpPr>
        <p:spPr/>
        <p:txBody>
          <a:bodyPr/>
          <a:lstStyle/>
          <a:p>
            <a:fld id="{D4D12187-4D58-4FC5-96C0-E0DA7A90B1A1}" type="slidenum">
              <a:rPr lang="en-GB" smtClean="0"/>
              <a:t>10</a:t>
            </a:fld>
            <a:endParaRPr lang="en-GB"/>
          </a:p>
        </p:txBody>
      </p:sp>
    </p:spTree>
    <p:extLst>
      <p:ext uri="{BB962C8B-B14F-4D97-AF65-F5344CB8AC3E}">
        <p14:creationId xmlns:p14="http://schemas.microsoft.com/office/powerpoint/2010/main" val="720430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Ideally, I would use polling technology but because of time, I did not want to keep switching between platforms, so for MCQs, you can pop your answer in the chat, and I will use my own judgment to time the activities.</a:t>
            </a:r>
          </a:p>
          <a:p>
            <a:endParaRPr lang="en-GB" b="0" dirty="0"/>
          </a:p>
          <a:p>
            <a:r>
              <a:rPr lang="en-GB" sz="1200" b="0" dirty="0">
                <a:effectLst/>
                <a:latin typeface="Aptos" panose="020B0004020202020204" pitchFamily="34" charset="0"/>
                <a:ea typeface="Aptos" panose="020B0004020202020204" pitchFamily="34" charset="0"/>
                <a:cs typeface="Times New Roman" panose="02020603050405020304" pitchFamily="18" charset="0"/>
              </a:rPr>
              <a:t>Alright, time for our first puzzle! Here's a multiple-choice question. When you scroll through your ingram feed, you see different new recommendations every now and then. What determines this?</a:t>
            </a:r>
            <a:endParaRPr lang="en-GB" b="0" dirty="0"/>
          </a:p>
        </p:txBody>
      </p:sp>
      <p:sp>
        <p:nvSpPr>
          <p:cNvPr id="4" name="Slide Number Placeholder 3"/>
          <p:cNvSpPr>
            <a:spLocks noGrp="1"/>
          </p:cNvSpPr>
          <p:nvPr>
            <p:ph type="sldNum" sz="quarter" idx="5"/>
          </p:nvPr>
        </p:nvSpPr>
        <p:spPr/>
        <p:txBody>
          <a:bodyPr/>
          <a:lstStyle/>
          <a:p>
            <a:fld id="{D4D12187-4D58-4FC5-96C0-E0DA7A90B1A1}" type="slidenum">
              <a:rPr lang="en-GB" smtClean="0"/>
              <a:t>11</a:t>
            </a:fld>
            <a:endParaRPr lang="en-GB"/>
          </a:p>
        </p:txBody>
      </p:sp>
    </p:spTree>
    <p:extLst>
      <p:ext uri="{BB962C8B-B14F-4D97-AF65-F5344CB8AC3E}">
        <p14:creationId xmlns:p14="http://schemas.microsoft.com/office/powerpoint/2010/main" val="276007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Here is another one. Think about what we just discussed so far – what do you think is absolutely </a:t>
            </a:r>
            <a:r>
              <a:rPr lang="en-GB" sz="1800" i="1" dirty="0">
                <a:effectLst/>
                <a:latin typeface="Aptos" panose="020B0004020202020204" pitchFamily="34" charset="0"/>
                <a:ea typeface="Aptos" panose="020B0004020202020204" pitchFamily="34" charset="0"/>
                <a:cs typeface="Times New Roman" panose="02020603050405020304" pitchFamily="18" charset="0"/>
              </a:rPr>
              <a:t>essential</a:t>
            </a:r>
            <a:r>
              <a:rPr lang="en-GB" sz="1800" dirty="0">
                <a:effectLst/>
                <a:latin typeface="Aptos" panose="020B0004020202020204" pitchFamily="34" charset="0"/>
                <a:ea typeface="Aptos" panose="020B0004020202020204" pitchFamily="34" charset="0"/>
                <a:cs typeface="Times New Roman" panose="02020603050405020304" pitchFamily="18" charset="0"/>
              </a:rPr>
              <a:t> for a algorithm to actually learn something useful?</a:t>
            </a:r>
          </a:p>
        </p:txBody>
      </p:sp>
      <p:sp>
        <p:nvSpPr>
          <p:cNvPr id="4" name="Slide Number Placeholder 3"/>
          <p:cNvSpPr>
            <a:spLocks noGrp="1"/>
          </p:cNvSpPr>
          <p:nvPr>
            <p:ph type="sldNum" sz="quarter" idx="5"/>
          </p:nvPr>
        </p:nvSpPr>
        <p:spPr/>
        <p:txBody>
          <a:bodyPr/>
          <a:lstStyle/>
          <a:p>
            <a:fld id="{D4D12187-4D58-4FC5-96C0-E0DA7A90B1A1}" type="slidenum">
              <a:rPr lang="en-GB" smtClean="0"/>
              <a:t>12</a:t>
            </a:fld>
            <a:endParaRPr lang="en-GB"/>
          </a:p>
        </p:txBody>
      </p:sp>
    </p:spTree>
    <p:extLst>
      <p:ext uri="{BB962C8B-B14F-4D97-AF65-F5344CB8AC3E}">
        <p14:creationId xmlns:p14="http://schemas.microsoft.com/office/powerpoint/2010/main" val="1030201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In today's world, data is often called the new oil, or the new currency. It's incredibly valuable! And it comes in all shapes and sizes – words we pictures we take, videos we watch, even the readings from sensors in our phones. It could in any context, medical, legal, from user interactions, or even unicorn data. The sheer amount of data being created every single year is mind-boggling. Just to give you an idea..." </a:t>
            </a:r>
            <a:r>
              <a:rPr lang="en-GB" sz="1800" i="1" dirty="0">
                <a:effectLst/>
                <a:latin typeface="Aptos" panose="020B0004020202020204" pitchFamily="34" charset="0"/>
                <a:ea typeface="Aptos" panose="020B0004020202020204" pitchFamily="34" charset="0"/>
                <a:cs typeface="Times New Roman" panose="02020603050405020304" pitchFamily="18" charset="0"/>
              </a:rPr>
              <a:t>(mention statistic)</a:t>
            </a:r>
            <a:r>
              <a:rPr lang="en-GB" sz="1800" dirty="0">
                <a:effectLst/>
                <a:latin typeface="Aptos" panose="020B0004020202020204" pitchFamily="34" charset="0"/>
                <a:ea typeface="Aptos" panose="020B0004020202020204" pitchFamily="34" charset="0"/>
                <a:cs typeface="Times New Roman" panose="02020603050405020304" pitchFamily="18" charset="0"/>
              </a:rPr>
              <a:t> "...That’s mental, mental, mental, that is a lot of data! And all this data needs to be processed and analysed to become useful.</a:t>
            </a:r>
            <a:endParaRPr lang="en-GB" dirty="0"/>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13</a:t>
            </a:fld>
            <a:endParaRPr lang="en-GB"/>
          </a:p>
        </p:txBody>
      </p:sp>
    </p:spTree>
    <p:extLst>
      <p:ext uri="{BB962C8B-B14F-4D97-AF65-F5344CB8AC3E}">
        <p14:creationId xmlns:p14="http://schemas.microsoft.com/office/powerpoint/2010/main" val="2449212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4F378-E2C8-C99A-3AC8-0C49BBFF4A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1AD52-EE2E-439C-731F-03D235D51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E019E-6D7D-1140-78C0-55DED53C3B5B}"/>
              </a:ext>
            </a:extLst>
          </p:cNvPr>
          <p:cNvSpPr>
            <a:spLocks noGrp="1"/>
          </p:cNvSpPr>
          <p:nvPr>
            <p:ph type="body" idx="1"/>
          </p:nvPr>
        </p:nvSpPr>
        <p:spPr/>
        <p:txBody>
          <a:bodyPr/>
          <a:lstStyle/>
          <a:p>
            <a:pPr>
              <a:buNone/>
            </a:pPr>
            <a:r>
              <a:rPr lang="en-US" sz="2800" dirty="0"/>
              <a:t>Most algorithms work best with numbers, so we often convert data into numerical form—like turning the label "red" into "1“ or representing an image as matrices of numbers. This transformation can distort reality if not done carefully.</a:t>
            </a:r>
          </a:p>
          <a:p>
            <a:r>
              <a:rPr lang="en-US" sz="2800" dirty="0"/>
              <a:t>It’s crucial to explore and visualise data before using it. Graphs and charts help spot trends, connections, and potential issues early on</a:t>
            </a:r>
          </a:p>
        </p:txBody>
      </p:sp>
      <p:sp>
        <p:nvSpPr>
          <p:cNvPr id="4" name="Slide Number Placeholder 3">
            <a:extLst>
              <a:ext uri="{FF2B5EF4-FFF2-40B4-BE49-F238E27FC236}">
                <a16:creationId xmlns:a16="http://schemas.microsoft.com/office/drawing/2014/main" id="{1C84604C-89D9-B2B5-DEFF-B500D052B6B5}"/>
              </a:ext>
            </a:extLst>
          </p:cNvPr>
          <p:cNvSpPr>
            <a:spLocks noGrp="1"/>
          </p:cNvSpPr>
          <p:nvPr>
            <p:ph type="sldNum" sz="quarter" idx="5"/>
          </p:nvPr>
        </p:nvSpPr>
        <p:spPr/>
        <p:txBody>
          <a:bodyPr/>
          <a:lstStyle/>
          <a:p>
            <a:fld id="{D4D12187-4D58-4FC5-96C0-E0DA7A90B1A1}" type="slidenum">
              <a:rPr lang="en-GB" smtClean="0"/>
              <a:t>14</a:t>
            </a:fld>
            <a:endParaRPr lang="en-GB"/>
          </a:p>
        </p:txBody>
      </p:sp>
    </p:spTree>
    <p:extLst>
      <p:ext uri="{BB962C8B-B14F-4D97-AF65-F5344CB8AC3E}">
        <p14:creationId xmlns:p14="http://schemas.microsoft.com/office/powerpoint/2010/main" val="2519241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DeepSeek-CJK-patch"/>
              </a:rPr>
              <a:t>For example, it is important to work with balanced data for training an algorithm. </a:t>
            </a:r>
            <a:r>
              <a:rPr lang="en-GB" sz="1800" dirty="0">
                <a:effectLst/>
                <a:latin typeface="Aptos" panose="020B0004020202020204" pitchFamily="34" charset="0"/>
                <a:ea typeface="Aptos" panose="020B0004020202020204" pitchFamily="34" charset="0"/>
                <a:cs typeface="Times New Roman" panose="02020603050405020304" pitchFamily="18" charset="0"/>
              </a:rPr>
              <a:t>Here are graphs representing some data. Take a moment to observe it. What do you notice about the distribution of the data between the different groups or categories shown?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DeepSeek-CJK-patch"/>
              </a:rPr>
              <a:t>On the right side is a simple </a:t>
            </a:r>
            <a:r>
              <a:rPr lang="en-US" dirty="0"/>
              <a:t>bar chart of the number of loan approvals for two groups (e.g., Group A and Group B), where Group A has significantly more approvals despite similar application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DeepSeek-CJK-patch"/>
              </a:rPr>
              <a:t>On the left side is a histogram of abalone based on sex, there is male, female, and infant and the three classes are not of the same size but close. So, it is a better case that the loan one.</a:t>
            </a:r>
          </a:p>
          <a:p>
            <a:r>
              <a:rPr lang="en-US" b="1" i="0" dirty="0">
                <a:solidFill>
                  <a:srgbClr val="404040"/>
                </a:solidFill>
                <a:effectLst/>
                <a:latin typeface="DeepSeek-CJK-patch"/>
              </a:rPr>
              <a:t>This will give the letter “I” from a later riddle</a:t>
            </a:r>
          </a:p>
        </p:txBody>
      </p:sp>
      <p:sp>
        <p:nvSpPr>
          <p:cNvPr id="4" name="Slide Number Placeholder 3"/>
          <p:cNvSpPr>
            <a:spLocks noGrp="1"/>
          </p:cNvSpPr>
          <p:nvPr>
            <p:ph type="sldNum" sz="quarter" idx="5"/>
          </p:nvPr>
        </p:nvSpPr>
        <p:spPr/>
        <p:txBody>
          <a:bodyPr/>
          <a:lstStyle/>
          <a:p>
            <a:fld id="{D4D12187-4D58-4FC5-96C0-E0DA7A90B1A1}" type="slidenum">
              <a:rPr lang="en-GB" smtClean="0"/>
              <a:t>15</a:t>
            </a:fld>
            <a:endParaRPr lang="en-GB"/>
          </a:p>
        </p:txBody>
      </p:sp>
    </p:spTree>
    <p:extLst>
      <p:ext uri="{BB962C8B-B14F-4D97-AF65-F5344CB8AC3E}">
        <p14:creationId xmlns:p14="http://schemas.microsoft.com/office/powerpoint/2010/main" val="292591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sz="1800" dirty="0">
                <a:effectLst/>
                <a:latin typeface="Aptos" panose="020B0004020202020204" pitchFamily="34" charset="0"/>
                <a:ea typeface="Aptos" panose="020B0004020202020204" pitchFamily="34" charset="0"/>
                <a:cs typeface="Times New Roman" panose="02020603050405020304" pitchFamily="18" charset="0"/>
              </a:rPr>
              <a:t>How can such feature be useful? Think of example about those targeted ads you see online. A</a:t>
            </a:r>
            <a:r>
              <a:rPr lang="en-US" sz="2800" dirty="0" err="1"/>
              <a:t>lgorithms</a:t>
            </a:r>
            <a:r>
              <a:rPr lang="en-US" sz="2800" dirty="0"/>
              <a:t> need to learn your preferences. Key data includes clicks, page views, search queries, product preferences, device type, location, purchase behaviour, and more. These behavioural and contextual data points train recommendation and personalisation algorithms. However, sensitive information like name, email, and payment details should not be part of the training data.</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16</a:t>
            </a:fld>
            <a:endParaRPr lang="en-GB"/>
          </a:p>
        </p:txBody>
      </p:sp>
    </p:spTree>
    <p:extLst>
      <p:ext uri="{BB962C8B-B14F-4D97-AF65-F5344CB8AC3E}">
        <p14:creationId xmlns:p14="http://schemas.microsoft.com/office/powerpoint/2010/main" val="4199983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E8093-C806-F46E-A520-3D0406D34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5334D-BC69-A9F3-62A0-774309163A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3DFAD-EF57-89F7-51C6-E8DDFF1B4310}"/>
              </a:ext>
            </a:extLst>
          </p:cNvPr>
          <p:cNvSpPr>
            <a:spLocks noGrp="1"/>
          </p:cNvSpPr>
          <p:nvPr>
            <p:ph type="body" idx="1"/>
          </p:nvPr>
        </p:nvSpPr>
        <p:spPr/>
        <p:txBody>
          <a:bodyPr/>
          <a:lstStyle/>
          <a:p>
            <a:pPr>
              <a:buNone/>
            </a:pPr>
            <a:r>
              <a:rPr lang="en-GB" sz="1800" dirty="0">
                <a:effectLst/>
                <a:latin typeface="Aptos" panose="020B0004020202020204" pitchFamily="34" charset="0"/>
                <a:ea typeface="Aptos" panose="020B0004020202020204" pitchFamily="34" charset="0"/>
                <a:cs typeface="Times New Roman" panose="02020603050405020304" pitchFamily="18" charset="0"/>
              </a:rPr>
              <a:t>Now comes out of no where your first riddle-style piece. I will give you some time t read it and think of what part of the material this is related to or of any other clue you have spotted elsewhere.</a:t>
            </a:r>
            <a:endParaRPr lang="en-US" sz="2800" dirty="0"/>
          </a:p>
          <a:p>
            <a:r>
              <a:rPr lang="en-GB" dirty="0"/>
              <a:t>If you want a hint, you can find it in your lab sheet in Tab 2.</a:t>
            </a:r>
          </a:p>
        </p:txBody>
      </p:sp>
      <p:sp>
        <p:nvSpPr>
          <p:cNvPr id="4" name="Slide Number Placeholder 3">
            <a:extLst>
              <a:ext uri="{FF2B5EF4-FFF2-40B4-BE49-F238E27FC236}">
                <a16:creationId xmlns:a16="http://schemas.microsoft.com/office/drawing/2014/main" id="{3FD972BC-C67B-EDA9-2874-CEC02A6ACEDE}"/>
              </a:ext>
            </a:extLst>
          </p:cNvPr>
          <p:cNvSpPr>
            <a:spLocks noGrp="1"/>
          </p:cNvSpPr>
          <p:nvPr>
            <p:ph type="sldNum" sz="quarter" idx="5"/>
          </p:nvPr>
        </p:nvSpPr>
        <p:spPr/>
        <p:txBody>
          <a:bodyPr/>
          <a:lstStyle/>
          <a:p>
            <a:fld id="{D4D12187-4D58-4FC5-96C0-E0DA7A90B1A1}" type="slidenum">
              <a:rPr lang="en-GB" smtClean="0"/>
              <a:t>17</a:t>
            </a:fld>
            <a:endParaRPr lang="en-GB"/>
          </a:p>
        </p:txBody>
      </p:sp>
    </p:spTree>
    <p:extLst>
      <p:ext uri="{BB962C8B-B14F-4D97-AF65-F5344CB8AC3E}">
        <p14:creationId xmlns:p14="http://schemas.microsoft.com/office/powerpoint/2010/main" val="2084043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addition to the data distribution, it is also important to look deeper at the different features or observations and some visualisations structures are useful for that.</a:t>
            </a:r>
          </a:p>
        </p:txBody>
      </p:sp>
      <p:sp>
        <p:nvSpPr>
          <p:cNvPr id="4" name="Slide Number Placeholder 3"/>
          <p:cNvSpPr>
            <a:spLocks noGrp="1"/>
          </p:cNvSpPr>
          <p:nvPr>
            <p:ph type="sldNum" sz="quarter" idx="5"/>
          </p:nvPr>
        </p:nvSpPr>
        <p:spPr/>
        <p:txBody>
          <a:bodyPr/>
          <a:lstStyle/>
          <a:p>
            <a:fld id="{D4D12187-4D58-4FC5-96C0-E0DA7A90B1A1}" type="slidenum">
              <a:rPr lang="en-GB" smtClean="0"/>
              <a:t>18</a:t>
            </a:fld>
            <a:endParaRPr lang="en-GB"/>
          </a:p>
        </p:txBody>
      </p:sp>
    </p:spTree>
    <p:extLst>
      <p:ext uri="{BB962C8B-B14F-4D97-AF65-F5344CB8AC3E}">
        <p14:creationId xmlns:p14="http://schemas.microsoft.com/office/powerpoint/2010/main" val="339787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collectively, algorithms are essentially pattern detectors—they sift through data to uncover regularities, spot consistencies, and just as crucially, flag anything that doesn’t fit. Whether it’s predicting trends or identifying anomalies, they work by learning from what’s typical and noticing when something breaks the </a:t>
            </a:r>
            <a:r>
              <a:rPr lang="en-US" dirty="0" err="1"/>
              <a:t>mould</a:t>
            </a:r>
            <a:r>
              <a:rPr lang="en-US" dirty="0"/>
              <a:t>.</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19</a:t>
            </a:fld>
            <a:endParaRPr lang="en-GB"/>
          </a:p>
        </p:txBody>
      </p:sp>
    </p:spTree>
    <p:extLst>
      <p:ext uri="{BB962C8B-B14F-4D97-AF65-F5344CB8AC3E}">
        <p14:creationId xmlns:p14="http://schemas.microsoft.com/office/powerpoint/2010/main" val="1052176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Who’s been to an escape room recently? Or ever?</a:t>
            </a:r>
          </a:p>
          <a:p>
            <a:r>
              <a:rPr lang="en-GB" dirty="0"/>
              <a:t>You can pop your answer in the chat.</a:t>
            </a:r>
          </a:p>
          <a:p>
            <a:r>
              <a:rPr lang="en-GB" dirty="0"/>
              <a:t>Did you learn new information? Facts?</a:t>
            </a:r>
          </a:p>
        </p:txBody>
      </p:sp>
      <p:sp>
        <p:nvSpPr>
          <p:cNvPr id="4" name="Slide Number Placeholder 3"/>
          <p:cNvSpPr>
            <a:spLocks noGrp="1"/>
          </p:cNvSpPr>
          <p:nvPr>
            <p:ph type="sldNum" sz="quarter" idx="5"/>
          </p:nvPr>
        </p:nvSpPr>
        <p:spPr/>
        <p:txBody>
          <a:bodyPr/>
          <a:lstStyle/>
          <a:p>
            <a:fld id="{D4D12187-4D58-4FC5-96C0-E0DA7A90B1A1}" type="slidenum">
              <a:rPr lang="en-GB" smtClean="0"/>
              <a:t>2</a:t>
            </a:fld>
            <a:endParaRPr lang="en-GB"/>
          </a:p>
        </p:txBody>
      </p:sp>
    </p:spTree>
    <p:extLst>
      <p:ext uri="{BB962C8B-B14F-4D97-AF65-F5344CB8AC3E}">
        <p14:creationId xmlns:p14="http://schemas.microsoft.com/office/powerpoint/2010/main" val="1213346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like in a "spot the difference" puzzle. Have a quick look at these two images. Can you spot four differences between the lady Blue and her realistic hallucination?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could write down the names of objects you spotted.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pictures are too small from the slideshow, they are available in your lab sheet in Tab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20</a:t>
            </a:fld>
            <a:endParaRPr lang="en-GB"/>
          </a:p>
        </p:txBody>
      </p:sp>
    </p:spTree>
    <p:extLst>
      <p:ext uri="{BB962C8B-B14F-4D97-AF65-F5344CB8AC3E}">
        <p14:creationId xmlns:p14="http://schemas.microsoft.com/office/powerpoint/2010/main" val="1412829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So, what do all these algorithms actually </a:t>
            </a:r>
            <a:r>
              <a:rPr lang="en-GB" sz="1800" i="1" dirty="0">
                <a:effectLst/>
                <a:latin typeface="Aptos" panose="020B0004020202020204" pitchFamily="34" charset="0"/>
                <a:ea typeface="Aptos" panose="020B0004020202020204" pitchFamily="34" charset="0"/>
                <a:cs typeface="Times New Roman" panose="02020603050405020304" pitchFamily="18" charset="0"/>
              </a:rPr>
              <a:t>do</a:t>
            </a:r>
            <a:r>
              <a:rPr lang="en-GB" sz="1800" dirty="0">
                <a:effectLst/>
                <a:latin typeface="Aptos" panose="020B0004020202020204" pitchFamily="34" charset="0"/>
                <a:ea typeface="Aptos" panose="020B0004020202020204" pitchFamily="34" charset="0"/>
                <a:cs typeface="Times New Roman" panose="02020603050405020304" pitchFamily="18" charset="0"/>
              </a:rPr>
              <a:t>? In many cases, it boils down to making predictions. There are different types of predictions. One type is called </a:t>
            </a:r>
            <a:r>
              <a:rPr lang="en-GB" sz="1800" i="1" dirty="0">
                <a:effectLst/>
                <a:latin typeface="Aptos" panose="020B0004020202020204" pitchFamily="34" charset="0"/>
                <a:ea typeface="Aptos" panose="020B0004020202020204" pitchFamily="34" charset="0"/>
                <a:cs typeface="Times New Roman" panose="02020603050405020304" pitchFamily="18" charset="0"/>
              </a:rPr>
              <a:t>regression</a:t>
            </a:r>
            <a:r>
              <a:rPr lang="en-GB" sz="1800" dirty="0">
                <a:effectLst/>
                <a:latin typeface="Aptos" panose="020B0004020202020204" pitchFamily="34" charset="0"/>
                <a:ea typeface="Aptos" panose="020B0004020202020204" pitchFamily="34" charset="0"/>
                <a:cs typeface="Times New Roman" panose="02020603050405020304" pitchFamily="18" charset="0"/>
              </a:rPr>
              <a:t>, where we're trying to predict a number – like how much a house will cost or what CO2 emission or the temperature will be. Another type is </a:t>
            </a:r>
            <a:r>
              <a:rPr lang="en-GB" sz="1800" i="1" dirty="0">
                <a:effectLst/>
                <a:latin typeface="Aptos" panose="020B0004020202020204" pitchFamily="34" charset="0"/>
                <a:ea typeface="Aptos" panose="020B0004020202020204" pitchFamily="34" charset="0"/>
                <a:cs typeface="Times New Roman" panose="02020603050405020304" pitchFamily="18" charset="0"/>
              </a:rPr>
              <a:t>classification</a:t>
            </a:r>
            <a:r>
              <a:rPr lang="en-GB" sz="1800" dirty="0">
                <a:effectLst/>
                <a:latin typeface="Aptos" panose="020B0004020202020204" pitchFamily="34" charset="0"/>
                <a:ea typeface="Aptos" panose="020B0004020202020204" pitchFamily="34" charset="0"/>
                <a:cs typeface="Times New Roman" panose="02020603050405020304" pitchFamily="18" charset="0"/>
              </a:rPr>
              <a:t>, where we're trying to put things into categories – like recognizing a face in a photo or identifying if an email is spam. Both regression and classification rely on the patterns the algorithm has learned from the data.</a:t>
            </a:r>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21</a:t>
            </a:fld>
            <a:endParaRPr lang="en-GB"/>
          </a:p>
        </p:txBody>
      </p:sp>
    </p:spTree>
    <p:extLst>
      <p:ext uri="{BB962C8B-B14F-4D97-AF65-F5344CB8AC3E}">
        <p14:creationId xmlns:p14="http://schemas.microsoft.com/office/powerpoint/2010/main" val="3403935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ptos" panose="020B0004020202020204" pitchFamily="34" charset="0"/>
                <a:ea typeface="Aptos" panose="020B0004020202020204" pitchFamily="34" charset="0"/>
                <a:cs typeface="Times New Roman" panose="02020603050405020304" pitchFamily="18" charset="0"/>
              </a:rPr>
              <a:t>Next question! Let's say we're teaching a computer to recognise different kinds of fruit. </a:t>
            </a:r>
            <a:r>
              <a:rPr lang="en-GB" sz="4000" b="1" i="0" dirty="0">
                <a:effectLst/>
                <a:latin typeface="DeepSeek-CJK-patch"/>
              </a:rPr>
              <a:t>What would be the BEST way to provide the "learning material" (data) to this algorithm? </a:t>
            </a:r>
            <a:r>
              <a:rPr lang="en-GB" sz="1800" dirty="0">
                <a:effectLst/>
                <a:latin typeface="Aptos" panose="020B0004020202020204" pitchFamily="34" charset="0"/>
                <a:ea typeface="Aptos" panose="020B0004020202020204" pitchFamily="34" charset="0"/>
                <a:cs typeface="Times New Roman" panose="02020603050405020304" pitchFamily="18" charset="0"/>
              </a:rPr>
              <a:t>How would you best show it what a banana looks like versus an apple, so it can learn to tell them apart?"</a:t>
            </a:r>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22</a:t>
            </a:fld>
            <a:endParaRPr lang="en-GB"/>
          </a:p>
        </p:txBody>
      </p:sp>
    </p:spTree>
    <p:extLst>
      <p:ext uri="{BB962C8B-B14F-4D97-AF65-F5344CB8AC3E}">
        <p14:creationId xmlns:p14="http://schemas.microsoft.com/office/powerpoint/2010/main" val="1586585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23</a:t>
            </a:fld>
            <a:endParaRPr lang="en-GB"/>
          </a:p>
        </p:txBody>
      </p:sp>
    </p:spTree>
    <p:extLst>
      <p:ext uri="{BB962C8B-B14F-4D97-AF65-F5344CB8AC3E}">
        <p14:creationId xmlns:p14="http://schemas.microsoft.com/office/powerpoint/2010/main" val="1119041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things that could be analysed in the mouse movement or the gaze on the screen. Here is an example of eye tracking data to gauge where are users likely to look while using a website.</a:t>
            </a:r>
          </a:p>
          <a:p>
            <a:r>
              <a:rPr lang="en-GB" dirty="0"/>
              <a:t>Advertisement or common products are to be placed at or near these locations.</a:t>
            </a:r>
          </a:p>
          <a:p>
            <a:endParaRPr lang="en-GB" dirty="0"/>
          </a:p>
          <a:p>
            <a:r>
              <a:rPr lang="en-GB" dirty="0"/>
              <a:t>The clues leads back to the heat map.</a:t>
            </a:r>
          </a:p>
        </p:txBody>
      </p:sp>
      <p:sp>
        <p:nvSpPr>
          <p:cNvPr id="4" name="Slide Number Placeholder 3"/>
          <p:cNvSpPr>
            <a:spLocks noGrp="1"/>
          </p:cNvSpPr>
          <p:nvPr>
            <p:ph type="sldNum" sz="quarter" idx="5"/>
          </p:nvPr>
        </p:nvSpPr>
        <p:spPr/>
        <p:txBody>
          <a:bodyPr/>
          <a:lstStyle/>
          <a:p>
            <a:fld id="{D4D12187-4D58-4FC5-96C0-E0DA7A90B1A1}" type="slidenum">
              <a:rPr lang="en-GB" smtClean="0"/>
              <a:t>24</a:t>
            </a:fld>
            <a:endParaRPr lang="en-GB"/>
          </a:p>
        </p:txBody>
      </p:sp>
    </p:spTree>
    <p:extLst>
      <p:ext uri="{BB962C8B-B14F-4D97-AF65-F5344CB8AC3E}">
        <p14:creationId xmlns:p14="http://schemas.microsoft.com/office/powerpoint/2010/main" val="3187167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established that algorithms work with data, and the better the data, the better the output of the algorithm. </a:t>
            </a:r>
            <a:r>
              <a:rPr lang="en-US" dirty="0"/>
              <a:t>However, data collection is costly, especially in real-world scenarios where setup, access, or annotation adds complexity. Funding is a key barrier, and poor-quality data can lead to weak models. As educators, researchers, or data analysts in any discipline, we always need funding. </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25</a:t>
            </a:fld>
            <a:endParaRPr lang="en-GB"/>
          </a:p>
        </p:txBody>
      </p:sp>
    </p:spTree>
    <p:extLst>
      <p:ext uri="{BB962C8B-B14F-4D97-AF65-F5344CB8AC3E}">
        <p14:creationId xmlns:p14="http://schemas.microsoft.com/office/powerpoint/2010/main" val="2233812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2800" dirty="0"/>
              <a:t>Add to that, real world data is often messy and imperfect, with missing or incomplete information. Algorithms rely on this data, but limited or erroneous data can lead to inaccurate outcomes. Garbage in garbage out. Like a dominos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One key issue is unbalanced data, where some groups are overrepresented, leading to inaccurate predictions and unreliable systems. </a:t>
            </a:r>
            <a:r>
              <a:rPr lang="en-GB" sz="5400" dirty="0"/>
              <a:t>Like a dominos effect, the bad effect starts from the data all the way to the outcome of the algorithm.</a:t>
            </a:r>
          </a:p>
          <a:p>
            <a:pPr>
              <a:buNone/>
            </a:pPr>
            <a:endParaRPr lang="en-US" sz="2800" dirty="0"/>
          </a:p>
        </p:txBody>
      </p:sp>
      <p:sp>
        <p:nvSpPr>
          <p:cNvPr id="4" name="Slide Number Placeholder 3"/>
          <p:cNvSpPr>
            <a:spLocks noGrp="1"/>
          </p:cNvSpPr>
          <p:nvPr>
            <p:ph type="sldNum" sz="quarter" idx="5"/>
          </p:nvPr>
        </p:nvSpPr>
        <p:spPr/>
        <p:txBody>
          <a:bodyPr/>
          <a:lstStyle/>
          <a:p>
            <a:fld id="{D4D12187-4D58-4FC5-96C0-E0DA7A90B1A1}" type="slidenum">
              <a:rPr lang="en-GB" smtClean="0"/>
              <a:t>26</a:t>
            </a:fld>
            <a:endParaRPr lang="en-GB"/>
          </a:p>
        </p:txBody>
      </p:sp>
    </p:spTree>
    <p:extLst>
      <p:ext uri="{BB962C8B-B14F-4D97-AF65-F5344CB8AC3E}">
        <p14:creationId xmlns:p14="http://schemas.microsoft.com/office/powerpoint/2010/main" val="250121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We have this situation where An AI hiring tool preferring male candidates over equally qualified females. What can introduce such 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27</a:t>
            </a:fld>
            <a:endParaRPr lang="en-GB"/>
          </a:p>
        </p:txBody>
      </p:sp>
    </p:spTree>
    <p:extLst>
      <p:ext uri="{BB962C8B-B14F-4D97-AF65-F5344CB8AC3E}">
        <p14:creationId xmlns:p14="http://schemas.microsoft.com/office/powerpoint/2010/main" val="4253654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Pop your answers in the chat.</a:t>
            </a:r>
          </a:p>
        </p:txBody>
      </p:sp>
      <p:sp>
        <p:nvSpPr>
          <p:cNvPr id="4" name="Slide Number Placeholder 3"/>
          <p:cNvSpPr>
            <a:spLocks noGrp="1"/>
          </p:cNvSpPr>
          <p:nvPr>
            <p:ph type="sldNum" sz="quarter" idx="5"/>
          </p:nvPr>
        </p:nvSpPr>
        <p:spPr/>
        <p:txBody>
          <a:bodyPr/>
          <a:lstStyle/>
          <a:p>
            <a:fld id="{D4D12187-4D58-4FC5-96C0-E0DA7A90B1A1}" type="slidenum">
              <a:rPr lang="en-GB" smtClean="0"/>
              <a:t>28</a:t>
            </a:fld>
            <a:endParaRPr lang="en-GB"/>
          </a:p>
        </p:txBody>
      </p:sp>
    </p:spTree>
    <p:extLst>
      <p:ext uri="{BB962C8B-B14F-4D97-AF65-F5344CB8AC3E}">
        <p14:creationId xmlns:p14="http://schemas.microsoft.com/office/powerpoint/2010/main" val="4081346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Algorithm bias is a crucial concept in this field, and one of the topic taught in my mystery module.</a:t>
            </a:r>
          </a:p>
        </p:txBody>
      </p:sp>
      <p:sp>
        <p:nvSpPr>
          <p:cNvPr id="4" name="Slide Number Placeholder 3"/>
          <p:cNvSpPr>
            <a:spLocks noGrp="1"/>
          </p:cNvSpPr>
          <p:nvPr>
            <p:ph type="sldNum" sz="quarter" idx="5"/>
          </p:nvPr>
        </p:nvSpPr>
        <p:spPr/>
        <p:txBody>
          <a:bodyPr/>
          <a:lstStyle/>
          <a:p>
            <a:fld id="{D4D12187-4D58-4FC5-96C0-E0DA7A90B1A1}" type="slidenum">
              <a:rPr lang="en-GB" smtClean="0"/>
              <a:t>29</a:t>
            </a:fld>
            <a:endParaRPr lang="en-GB"/>
          </a:p>
        </p:txBody>
      </p:sp>
    </p:spTree>
    <p:extLst>
      <p:ext uri="{BB962C8B-B14F-4D97-AF65-F5344CB8AC3E}">
        <p14:creationId xmlns:p14="http://schemas.microsoft.com/office/powerpoint/2010/main" val="1348688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Puzzle-based learning uses challenges and riddles to stimulate logical reasoning and problem-solving. It’s not just about games—it’s about embedding cognitive struggle into the learning process in a meaningful way.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Escape room learning adds narrative and progression. Students solve puzzles to “escape,” and each challenge builds towards a final goal. This layered problem-solving promotes engagement and a wider view of the taught topics.</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3</a:t>
            </a:fld>
            <a:endParaRPr lang="en-GB"/>
          </a:p>
        </p:txBody>
      </p:sp>
    </p:spTree>
    <p:extLst>
      <p:ext uri="{BB962C8B-B14F-4D97-AF65-F5344CB8AC3E}">
        <p14:creationId xmlns:p14="http://schemas.microsoft.com/office/powerpoint/2010/main" val="227471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 us try to break the second lock. The key to the second lock is that it is the source of the first (which was bias), they go hand in hand.</a:t>
            </a:r>
          </a:p>
          <a:p>
            <a:r>
              <a:rPr lang="en-GB" dirty="0"/>
              <a:t>See if you can figure out this concept. This is your last task in the lab sheet. Task 7.</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30</a:t>
            </a:fld>
            <a:endParaRPr lang="en-GB"/>
          </a:p>
        </p:txBody>
      </p:sp>
    </p:spTree>
    <p:extLst>
      <p:ext uri="{BB962C8B-B14F-4D97-AF65-F5344CB8AC3E}">
        <p14:creationId xmlns:p14="http://schemas.microsoft.com/office/powerpoint/2010/main" val="2429342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Both these concepts are essential components in the mystery module. They are meant to give some indication about the title of the module.</a:t>
            </a:r>
          </a:p>
        </p:txBody>
      </p:sp>
      <p:sp>
        <p:nvSpPr>
          <p:cNvPr id="4" name="Slide Number Placeholder 3"/>
          <p:cNvSpPr>
            <a:spLocks noGrp="1"/>
          </p:cNvSpPr>
          <p:nvPr>
            <p:ph type="sldNum" sz="quarter" idx="5"/>
          </p:nvPr>
        </p:nvSpPr>
        <p:spPr/>
        <p:txBody>
          <a:bodyPr/>
          <a:lstStyle/>
          <a:p>
            <a:fld id="{D4D12187-4D58-4FC5-96C0-E0DA7A90B1A1}" type="slidenum">
              <a:rPr lang="en-GB" smtClean="0"/>
              <a:t>31</a:t>
            </a:fld>
            <a:endParaRPr lang="en-GB"/>
          </a:p>
        </p:txBody>
      </p:sp>
    </p:spTree>
    <p:extLst>
      <p:ext uri="{BB962C8B-B14F-4D97-AF65-F5344CB8AC3E}">
        <p14:creationId xmlns:p14="http://schemas.microsoft.com/office/powerpoint/2010/main" val="996148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all what is left is look at the remining puzzle pieces that we have not used. </a:t>
            </a:r>
          </a:p>
          <a:p>
            <a:r>
              <a:rPr lang="en-GB" dirty="0"/>
              <a:t>The arrange activity gave us L E A R N and that ordering is key.</a:t>
            </a:r>
          </a:p>
          <a:p>
            <a:r>
              <a:rPr lang="en-GB" dirty="0"/>
              <a:t>We also have three mentals and a fund.</a:t>
            </a:r>
          </a:p>
          <a:p>
            <a:r>
              <a:rPr lang="en-GB" dirty="0"/>
              <a:t>Because we are nearing the end of the ride, I will give you two bonus letters.</a:t>
            </a:r>
          </a:p>
          <a:p>
            <a:r>
              <a:rPr lang="en-GB" dirty="0"/>
              <a:t>You can take some time to look at this or feed the pieces to a DeepSeek as it was the only LLM model able to reason about this.</a:t>
            </a:r>
          </a:p>
          <a:p>
            <a:r>
              <a:rPr lang="en-GB" dirty="0"/>
              <a:t>I will also give you a double A barratry </a:t>
            </a:r>
            <a:r>
              <a:rPr lang="en-GB"/>
              <a:t>for bonus </a:t>
            </a:r>
            <a:r>
              <a:rPr lang="en-GB" dirty="0"/>
              <a:t>letters.</a:t>
            </a:r>
          </a:p>
          <a:p>
            <a:endParaRPr lang="en-GB" dirty="0"/>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32</a:t>
            </a:fld>
            <a:endParaRPr lang="en-GB"/>
          </a:p>
        </p:txBody>
      </p:sp>
    </p:spTree>
    <p:extLst>
      <p:ext uri="{BB962C8B-B14F-4D97-AF65-F5344CB8AC3E}">
        <p14:creationId xmlns:p14="http://schemas.microsoft.com/office/powerpoint/2010/main" val="2568829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our escape key, the name of the module is fundamental of Machine learner. Now you can escape, run out the door and never look back at this hectic presentation ever again…</a:t>
            </a:r>
          </a:p>
        </p:txBody>
      </p:sp>
      <p:sp>
        <p:nvSpPr>
          <p:cNvPr id="4" name="Slide Number Placeholder 3"/>
          <p:cNvSpPr>
            <a:spLocks noGrp="1"/>
          </p:cNvSpPr>
          <p:nvPr>
            <p:ph type="sldNum" sz="quarter" idx="5"/>
          </p:nvPr>
        </p:nvSpPr>
        <p:spPr/>
        <p:txBody>
          <a:bodyPr/>
          <a:lstStyle/>
          <a:p>
            <a:fld id="{D4D12187-4D58-4FC5-96C0-E0DA7A90B1A1}" type="slidenum">
              <a:rPr lang="en-GB" smtClean="0"/>
              <a:t>33</a:t>
            </a:fld>
            <a:endParaRPr lang="en-GB"/>
          </a:p>
        </p:txBody>
      </p:sp>
    </p:spTree>
    <p:extLst>
      <p:ext uri="{BB962C8B-B14F-4D97-AF65-F5344CB8AC3E}">
        <p14:creationId xmlns:p14="http://schemas.microsoft.com/office/powerpoint/2010/main" val="104345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Did my learners engage? Not fully—initial excitement faded, and the lack of grading discouraged participation. A cross-module approach might increase excitement, but is it feasible for students?</a:t>
            </a:r>
          </a:p>
          <a:p>
            <a:pPr>
              <a:buNone/>
            </a:pPr>
            <a:r>
              <a:rPr lang="en-US" dirty="0"/>
              <a:t>If there were no limitations, I’d integrate physical activities, like a murder mystery. However, digital tools make it more accessible.</a:t>
            </a:r>
          </a:p>
          <a:p>
            <a:r>
              <a:rPr lang="en-US" dirty="0"/>
              <a:t>Does the discipline pose barriers? Start small with icons, clues in questions, and tie puzzles to the topic—low-tech, high enthusiasm.</a:t>
            </a:r>
          </a:p>
          <a:p>
            <a:endParaRPr lang="en-US" dirty="0"/>
          </a:p>
          <a:p>
            <a:r>
              <a:rPr lang="en-US" dirty="0"/>
              <a:t>When I run this next time, I will use a different strategy. And I will use more </a:t>
            </a:r>
            <a:r>
              <a:rPr lang="en-US"/>
              <a:t>engaging tools. I </a:t>
            </a:r>
            <a:r>
              <a:rPr lang="en-US" dirty="0"/>
              <a:t>did not use these digital tools I used today. I merely embedded the activities across the material to encourage the students to explore it. But that does not seem to be intersecting to them.</a:t>
            </a:r>
          </a:p>
        </p:txBody>
      </p:sp>
      <p:sp>
        <p:nvSpPr>
          <p:cNvPr id="4" name="Slide Number Placeholder 3"/>
          <p:cNvSpPr>
            <a:spLocks noGrp="1"/>
          </p:cNvSpPr>
          <p:nvPr>
            <p:ph type="sldNum" sz="quarter" idx="5"/>
          </p:nvPr>
        </p:nvSpPr>
        <p:spPr/>
        <p:txBody>
          <a:bodyPr/>
          <a:lstStyle/>
          <a:p>
            <a:fld id="{D4D12187-4D58-4FC5-96C0-E0DA7A90B1A1}" type="slidenum">
              <a:rPr lang="en-GB" smtClean="0"/>
              <a:t>34</a:t>
            </a:fld>
            <a:endParaRPr lang="en-GB"/>
          </a:p>
        </p:txBody>
      </p:sp>
    </p:spTree>
    <p:extLst>
      <p:ext uri="{BB962C8B-B14F-4D97-AF65-F5344CB8AC3E}">
        <p14:creationId xmlns:p14="http://schemas.microsoft.com/office/powerpoint/2010/main" val="980488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DeepSeek-CJK-patch"/>
              </a:rPr>
              <a:t>Thanks for playing! I hope you enjoyed this ride and perhaps this inspires you to try something similar in your own discipline. Let’s keep rethinking engagement, one puzzle at a time.</a:t>
            </a:r>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35</a:t>
            </a:fld>
            <a:endParaRPr lang="en-GB"/>
          </a:p>
        </p:txBody>
      </p:sp>
    </p:spTree>
    <p:extLst>
      <p:ext uri="{BB962C8B-B14F-4D97-AF65-F5344CB8AC3E}">
        <p14:creationId xmlns:p14="http://schemas.microsoft.com/office/powerpoint/2010/main" val="2789144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I used this in a one of my modules. I embedded riddles and clues across the teaching material. Some MCQs revealed letters, labs required tweaking parameters, and a few tasks had subtle logic puzzles. Icons like puzzle pieces, locks, and keys marked real clues—some were red herrings.</a:t>
            </a:r>
            <a:br>
              <a:rPr lang="en-US" sz="2800" dirty="0"/>
            </a:br>
            <a:r>
              <a:rPr lang="en-US" sz="2800" dirty="0"/>
              <a:t>Over 10 weeks, students collected letters from weekly tasks. In Week 10, they unscrambled them to reveal a key concept and “escape” the module. It wasn’t graded—just an engagement experiment.</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4D12187-4D58-4FC5-96C0-E0DA7A90B1A1}" type="slidenum">
              <a:rPr lang="en-GB" smtClean="0"/>
              <a:t>4</a:t>
            </a:fld>
            <a:endParaRPr lang="en-GB"/>
          </a:p>
        </p:txBody>
      </p:sp>
    </p:spTree>
    <p:extLst>
      <p:ext uri="{BB962C8B-B14F-4D97-AF65-F5344CB8AC3E}">
        <p14:creationId xmlns:p14="http://schemas.microsoft.com/office/powerpoint/2010/main" val="1950605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9566B-D0C7-DE6A-3903-970504FD3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8F5D9-2418-EF99-0C20-C35ECC190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41A73-288A-BB4F-0702-AC195ABBF4BB}"/>
              </a:ext>
            </a:extLst>
          </p:cNvPr>
          <p:cNvSpPr>
            <a:spLocks noGrp="1"/>
          </p:cNvSpPr>
          <p:nvPr>
            <p:ph type="body" idx="1"/>
          </p:nvPr>
        </p:nvSpPr>
        <p:spPr/>
        <p:txBody>
          <a:bodyPr/>
          <a:lstStyle/>
          <a:p>
            <a:r>
              <a:rPr lang="en-US" sz="2800" dirty="0"/>
              <a:t>Students often focus on labs and ignore lectures/readings, especially with coursework-heavy assessment. This approach nudged them to engage with all weekly material. It also gave them a chance to </a:t>
            </a:r>
            <a:r>
              <a:rPr lang="en-US" sz="2800" dirty="0" err="1"/>
              <a:t>practise</a:t>
            </a:r>
            <a:r>
              <a:rPr lang="en-US" sz="2800" dirty="0"/>
              <a:t> problem-solving and critical thinking across sources, making learning active and fun. This mirrors real-world, authentic tasks—especially in our field.</a:t>
            </a:r>
            <a:br>
              <a:rPr lang="en-US" sz="2800" dirty="0"/>
            </a:br>
            <a:r>
              <a:rPr lang="en-US" sz="2800" dirty="0"/>
              <a:t>Today, I’ll guide you through a similar, simplified experience.</a:t>
            </a:r>
            <a:endParaRPr lang="en-GB" dirty="0"/>
          </a:p>
        </p:txBody>
      </p:sp>
      <p:sp>
        <p:nvSpPr>
          <p:cNvPr id="4" name="Slide Number Placeholder 3">
            <a:extLst>
              <a:ext uri="{FF2B5EF4-FFF2-40B4-BE49-F238E27FC236}">
                <a16:creationId xmlns:a16="http://schemas.microsoft.com/office/drawing/2014/main" id="{BE66761E-21FF-D06A-87AB-4B3C3435C8AE}"/>
              </a:ext>
            </a:extLst>
          </p:cNvPr>
          <p:cNvSpPr>
            <a:spLocks noGrp="1"/>
          </p:cNvSpPr>
          <p:nvPr>
            <p:ph type="sldNum" sz="quarter" idx="5"/>
          </p:nvPr>
        </p:nvSpPr>
        <p:spPr/>
        <p:txBody>
          <a:bodyPr/>
          <a:lstStyle/>
          <a:p>
            <a:fld id="{D4D12187-4D58-4FC5-96C0-E0DA7A90B1A1}" type="slidenum">
              <a:rPr lang="en-GB" smtClean="0"/>
              <a:t>5</a:t>
            </a:fld>
            <a:endParaRPr lang="en-GB"/>
          </a:p>
        </p:txBody>
      </p:sp>
    </p:spTree>
    <p:extLst>
      <p:ext uri="{BB962C8B-B14F-4D97-AF65-F5344CB8AC3E}">
        <p14:creationId xmlns:p14="http://schemas.microsoft.com/office/powerpoint/2010/main" val="596859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trapped in this slide deck and should uncover a hidden phrase to escape! </a:t>
            </a:r>
          </a:p>
          <a:p>
            <a:r>
              <a:rPr lang="en-GB" dirty="0"/>
              <a:t>Clues are embedded in the slides and given material. Each cluse reveals one letter.</a:t>
            </a:r>
          </a:p>
        </p:txBody>
      </p:sp>
      <p:sp>
        <p:nvSpPr>
          <p:cNvPr id="4" name="Slide Number Placeholder 3"/>
          <p:cNvSpPr>
            <a:spLocks noGrp="1"/>
          </p:cNvSpPr>
          <p:nvPr>
            <p:ph type="sldNum" sz="quarter" idx="5"/>
          </p:nvPr>
        </p:nvSpPr>
        <p:spPr/>
        <p:txBody>
          <a:bodyPr/>
          <a:lstStyle/>
          <a:p>
            <a:fld id="{D4D12187-4D58-4FC5-96C0-E0DA7A90B1A1}" type="slidenum">
              <a:rPr lang="en-GB" smtClean="0"/>
              <a:t>6</a:t>
            </a:fld>
            <a:endParaRPr lang="en-GB"/>
          </a:p>
        </p:txBody>
      </p:sp>
    </p:spTree>
    <p:extLst>
      <p:ext uri="{BB962C8B-B14F-4D97-AF65-F5344CB8AC3E}">
        <p14:creationId xmlns:p14="http://schemas.microsoft.com/office/powerpoint/2010/main" val="115771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EBBBF-B36F-FA56-B352-201970D8D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3785B-6907-CD34-1238-B4A9CFC65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20041-FE62-7BF0-61F2-5E6765A58B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will present some foundations concepts that I teach in the module. As you we go through the material and activities, try to figure out the clues and collect the letters.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Your quest is to eventually find the escape key. In this case, this is the name of the module.</a:t>
            </a:r>
          </a:p>
        </p:txBody>
      </p:sp>
      <p:sp>
        <p:nvSpPr>
          <p:cNvPr id="4" name="Slide Number Placeholder 3">
            <a:extLst>
              <a:ext uri="{FF2B5EF4-FFF2-40B4-BE49-F238E27FC236}">
                <a16:creationId xmlns:a16="http://schemas.microsoft.com/office/drawing/2014/main" id="{41C42B25-2CEF-7452-B63E-036D9E7BEB3A}"/>
              </a:ext>
            </a:extLst>
          </p:cNvPr>
          <p:cNvSpPr>
            <a:spLocks noGrp="1"/>
          </p:cNvSpPr>
          <p:nvPr>
            <p:ph type="sldNum" sz="quarter" idx="5"/>
          </p:nvPr>
        </p:nvSpPr>
        <p:spPr/>
        <p:txBody>
          <a:bodyPr/>
          <a:lstStyle/>
          <a:p>
            <a:fld id="{D4D12187-4D58-4FC5-96C0-E0DA7A90B1A1}" type="slidenum">
              <a:rPr lang="en-GB" smtClean="0"/>
              <a:t>7</a:t>
            </a:fld>
            <a:endParaRPr lang="en-GB"/>
          </a:p>
        </p:txBody>
      </p:sp>
    </p:spTree>
    <p:extLst>
      <p:ext uri="{BB962C8B-B14F-4D97-AF65-F5344CB8AC3E}">
        <p14:creationId xmlns:p14="http://schemas.microsoft.com/office/powerpoint/2010/main" val="2038995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8</a:t>
            </a:fld>
            <a:endParaRPr lang="en-GB"/>
          </a:p>
        </p:txBody>
      </p:sp>
    </p:spTree>
    <p:extLst>
      <p:ext uri="{BB962C8B-B14F-4D97-AF65-F5344CB8AC3E}">
        <p14:creationId xmlns:p14="http://schemas.microsoft.com/office/powerpoint/2010/main" val="1580475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You might want to have a pen and paper—or a digital equivalent—ready. Feel free to look things up as we go, whether that's using your </a:t>
            </a:r>
            <a:r>
              <a:rPr lang="en-US" dirty="0" err="1"/>
              <a:t>favourite</a:t>
            </a:r>
            <a:r>
              <a:rPr lang="en-US" dirty="0"/>
              <a:t> search engine or even an LLM. You may want to take screenshots of slides, especially if something catches your eye. There's also a shared Google Doc you’ll be using during the session.</a:t>
            </a:r>
          </a:p>
          <a:p>
            <a:r>
              <a:rPr lang="en-US" dirty="0"/>
              <a:t>Some slides will be timed, and I’ll only reveal answers to selected activities. Watch out for symbols—some indicate real clues, others are just distractions. Clues that go together will be visually linked by matching shapes, colours, or styles. Keep an eye out.</a:t>
            </a:r>
          </a:p>
          <a:p>
            <a:r>
              <a:rPr lang="en-US" dirty="0"/>
              <a:t>I will share a link to a google document, keep it handy.</a:t>
            </a:r>
          </a:p>
          <a:p>
            <a:r>
              <a:rPr lang="en-GB" dirty="0"/>
              <a:t> —let’s begin.</a:t>
            </a:r>
          </a:p>
          <a:p>
            <a:endParaRPr lang="en-GB" dirty="0"/>
          </a:p>
        </p:txBody>
      </p:sp>
      <p:sp>
        <p:nvSpPr>
          <p:cNvPr id="4" name="Slide Number Placeholder 3"/>
          <p:cNvSpPr>
            <a:spLocks noGrp="1"/>
          </p:cNvSpPr>
          <p:nvPr>
            <p:ph type="sldNum" sz="quarter" idx="5"/>
          </p:nvPr>
        </p:nvSpPr>
        <p:spPr/>
        <p:txBody>
          <a:bodyPr/>
          <a:lstStyle/>
          <a:p>
            <a:fld id="{D4D12187-4D58-4FC5-96C0-E0DA7A90B1A1}" type="slidenum">
              <a:rPr lang="en-GB" smtClean="0"/>
              <a:t>9</a:t>
            </a:fld>
            <a:endParaRPr lang="en-GB"/>
          </a:p>
        </p:txBody>
      </p:sp>
    </p:spTree>
    <p:extLst>
      <p:ext uri="{BB962C8B-B14F-4D97-AF65-F5344CB8AC3E}">
        <p14:creationId xmlns:p14="http://schemas.microsoft.com/office/powerpoint/2010/main" val="3990611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8B99-2F98-C80D-DCD3-D3AEBB09F6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B1FD2BC-57CB-9DBF-A6EB-6012180851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7EF140C-4957-8180-8DEA-8C11F6C0F067}"/>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C55580BD-2611-158F-85E5-0ECB170FE2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BBEA3C-60F3-C10B-B766-8D8AA31ABFDB}"/>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1350844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E4BE2-A23A-6798-A3AD-3EE13A65F8D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768FE0-6C0C-C4FA-C1B9-3C4BDDF939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A71301-F02D-45E1-E418-467F3CF0B550}"/>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9DD6DCAA-4A26-A64C-5B4A-38F294F48D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4A2F2D-10FD-6053-51D1-0496C8C61C75}"/>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3840168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36B69D-4C1A-4B55-3262-78A015D869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5F4523F-3994-80C0-0975-1BDB5314F3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145D0F-E953-942D-963D-4B19AE1CDCA8}"/>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2BF1CB93-D2AA-75D6-BA80-610AD62C23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F5C12D-BCE5-6CE2-7DF0-02C6472E8276}"/>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3987031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B0331-6DC7-BBF0-EAE7-DB3DBEDFEF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7CABAF-2561-FE5F-F58C-FC5A2BA28D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EF44AC-CF20-8959-7A40-3E424BE24592}"/>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81699260-B0FA-7C94-F1F5-6489760A4B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670B23-17B9-11AE-2FEA-B72A6ABA33CC}"/>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311097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8AFB-246B-B3E1-F040-42661A230A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270E179-6EE5-8F6B-AAC6-4F90DF2A72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0858C2-EC20-A90D-E951-6CC736274F16}"/>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7153EBAE-7D21-E7EB-538A-92E0B423A3A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BA08FF-C155-B208-0153-DE33DCD90FCD}"/>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1442220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3066-9E64-8F00-0344-E64F65E342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6A3067-40DA-7229-6E3B-AA5801034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72993A3-1743-20CD-1A9B-6CFA3DC32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E2E56C9-7B91-D1A7-DEC2-0825805F8685}"/>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6" name="Footer Placeholder 5">
            <a:extLst>
              <a:ext uri="{FF2B5EF4-FFF2-40B4-BE49-F238E27FC236}">
                <a16:creationId xmlns:a16="http://schemas.microsoft.com/office/drawing/2014/main" id="{6A86A5D7-B64E-4E41-E767-CA3B89AEB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296128-A526-B76A-C609-24004CDB725E}"/>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24662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EE27-7EAF-6EE6-3E2F-B1B87701C62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54BC04B-2BB8-B57A-E4EB-E221A20AE0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07CEF-DFF0-1B7D-0EB2-3129D5EF4E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C99459A-8897-4447-4157-BFE3C83677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936BF7-B899-D007-A10A-CAB28B7C60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215B57-1332-55E6-A91C-3A82C7F23CC0}"/>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8" name="Footer Placeholder 7">
            <a:extLst>
              <a:ext uri="{FF2B5EF4-FFF2-40B4-BE49-F238E27FC236}">
                <a16:creationId xmlns:a16="http://schemas.microsoft.com/office/drawing/2014/main" id="{6099973D-9336-5599-8F28-726C247E0B3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AE9D915-B694-B8CC-D1D1-7B124DB6268B}"/>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3437094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3BD38-E3F9-C347-7797-11B6305622F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8A85711-FAD6-194C-A7DC-3DD3941C9A75}"/>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4" name="Footer Placeholder 3">
            <a:extLst>
              <a:ext uri="{FF2B5EF4-FFF2-40B4-BE49-F238E27FC236}">
                <a16:creationId xmlns:a16="http://schemas.microsoft.com/office/drawing/2014/main" id="{BDE97720-8C94-BE74-1E81-251B33408C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6824AFB-6811-2465-C320-DCBA0E73AA7C}"/>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4229750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96464-3E1F-A0F7-D9B9-353B9A6E88C2}"/>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3" name="Footer Placeholder 2">
            <a:extLst>
              <a:ext uri="{FF2B5EF4-FFF2-40B4-BE49-F238E27FC236}">
                <a16:creationId xmlns:a16="http://schemas.microsoft.com/office/drawing/2014/main" id="{FF2B76DE-DA2F-0708-5437-A4B0384576B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38779FE-56E1-EECE-C9E8-E66708EF5A1E}"/>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2063574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8208-75A8-E34A-42D5-281262589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9798336-18A0-5330-CBEF-4A57469EFB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729F4E3-7969-3ACB-1C25-28286AC20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000C03-4E4F-8A8E-D1CA-1B33468EAE64}"/>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6" name="Footer Placeholder 5">
            <a:extLst>
              <a:ext uri="{FF2B5EF4-FFF2-40B4-BE49-F238E27FC236}">
                <a16:creationId xmlns:a16="http://schemas.microsoft.com/office/drawing/2014/main" id="{6E62BC1E-2E4E-E355-FD76-D94E2C01E5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D8DAE9-5DA3-F817-A1AD-5906CED3BFAE}"/>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2279057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9906-50CB-20C3-A66B-88836CBDD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E1CCDED-FD87-C383-F8E9-06AE14E453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6C33433-BE59-F01D-95F6-8A9962C9C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6BA49A-270B-7773-01F1-F72ACC88DAF0}"/>
              </a:ext>
            </a:extLst>
          </p:cNvPr>
          <p:cNvSpPr>
            <a:spLocks noGrp="1"/>
          </p:cNvSpPr>
          <p:nvPr>
            <p:ph type="dt" sz="half" idx="10"/>
          </p:nvPr>
        </p:nvSpPr>
        <p:spPr/>
        <p:txBody>
          <a:bodyPr/>
          <a:lstStyle/>
          <a:p>
            <a:fld id="{61E98B94-0EA8-4AFC-AD06-301FBD8BF3A2}" type="datetimeFigureOut">
              <a:rPr lang="en-GB" smtClean="0"/>
              <a:t>14/05/2025</a:t>
            </a:fld>
            <a:endParaRPr lang="en-GB"/>
          </a:p>
        </p:txBody>
      </p:sp>
      <p:sp>
        <p:nvSpPr>
          <p:cNvPr id="6" name="Footer Placeholder 5">
            <a:extLst>
              <a:ext uri="{FF2B5EF4-FFF2-40B4-BE49-F238E27FC236}">
                <a16:creationId xmlns:a16="http://schemas.microsoft.com/office/drawing/2014/main" id="{B67C6A93-8EFA-6100-8D55-7E9DA71C28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D72D55-C65B-C7FD-BD57-9E87737EE099}"/>
              </a:ext>
            </a:extLst>
          </p:cNvPr>
          <p:cNvSpPr>
            <a:spLocks noGrp="1"/>
          </p:cNvSpPr>
          <p:nvPr>
            <p:ph type="sldNum" sz="quarter" idx="12"/>
          </p:nvPr>
        </p:nvSpPr>
        <p:spPr/>
        <p:txBody>
          <a:bodyPr/>
          <a:lstStyle/>
          <a:p>
            <a:fld id="{842A51CC-E7B8-41E3-8177-D091E76AE982}" type="slidenum">
              <a:rPr lang="en-GB" smtClean="0"/>
              <a:t>‹#›</a:t>
            </a:fld>
            <a:endParaRPr lang="en-GB"/>
          </a:p>
        </p:txBody>
      </p:sp>
    </p:spTree>
    <p:extLst>
      <p:ext uri="{BB962C8B-B14F-4D97-AF65-F5344CB8AC3E}">
        <p14:creationId xmlns:p14="http://schemas.microsoft.com/office/powerpoint/2010/main" val="29463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1E6A5A-5C6E-CB6D-195C-40EB7BE407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71563B-4D63-5A84-AB40-4CF1CEFC4A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BBA8F6-6F17-7647-BECC-4023E5DB32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1E98B94-0EA8-4AFC-AD06-301FBD8BF3A2}" type="datetimeFigureOut">
              <a:rPr lang="en-GB" smtClean="0"/>
              <a:t>14/05/2025</a:t>
            </a:fld>
            <a:endParaRPr lang="en-GB"/>
          </a:p>
        </p:txBody>
      </p:sp>
      <p:sp>
        <p:nvSpPr>
          <p:cNvPr id="5" name="Footer Placeholder 4">
            <a:extLst>
              <a:ext uri="{FF2B5EF4-FFF2-40B4-BE49-F238E27FC236}">
                <a16:creationId xmlns:a16="http://schemas.microsoft.com/office/drawing/2014/main" id="{4C74861D-0576-A348-E0E7-C744F8C40A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7E29FBE-DE4D-1173-CF92-384AEDEF7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2A51CC-E7B8-41E3-8177-D091E76AE982}" type="slidenum">
              <a:rPr lang="en-GB" smtClean="0"/>
              <a:t>‹#›</a:t>
            </a:fld>
            <a:endParaRPr lang="en-GB"/>
          </a:p>
        </p:txBody>
      </p:sp>
    </p:spTree>
    <p:extLst>
      <p:ext uri="{BB962C8B-B14F-4D97-AF65-F5344CB8AC3E}">
        <p14:creationId xmlns:p14="http://schemas.microsoft.com/office/powerpoint/2010/main" val="1939616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s.elsayed@abertay.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training.galaxyproject.org/training-material/topics/transcriptomics/tutorials/rna-seq-viz-with-volcanoplot/tutorial.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www.malaysia-students.com/2017/07/how-technology-is-changing-classroom-education.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docs.google.com/document/d/1rVq5wdFgMENaLZfD5XIEbXao_1JmUc0uLZiTZmyRr-w/edit?usp=sharing" TargetMode="External"/><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B99530C-558A-2556-00DA-3533085DDA2F}"/>
              </a:ext>
              <a:ext uri="{C183D7F6-B498-43B3-948B-1728B52AA6E4}">
                <adec:decorative xmlns:adec="http://schemas.microsoft.com/office/drawing/2017/decorative" val="1"/>
              </a:ext>
            </a:extLst>
          </p:cNvPr>
          <p:cNvPicPr>
            <a:picLocks noChangeAspect="1"/>
          </p:cNvPicPr>
          <p:nvPr/>
        </p:nvPicPr>
        <p:blipFill>
          <a:blip r:embed="rId3"/>
          <a:srcRect t="9658" r="9089" b="18419"/>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CF0FCD-3B2E-144F-7585-4997197D5EE4}"/>
              </a:ext>
              <a:ext uri="{C183D7F6-B498-43B3-948B-1728B52AA6E4}">
                <adec:decorative xmlns:adec="http://schemas.microsoft.com/office/drawing/2017/decorative" val="1"/>
              </a:ext>
            </a:extLst>
          </p:cNvPr>
          <p:cNvSpPr>
            <a:spLocks noGrp="1"/>
          </p:cNvSpPr>
          <p:nvPr>
            <p:ph type="ctrTitle"/>
          </p:nvPr>
        </p:nvSpPr>
        <p:spPr>
          <a:xfrm>
            <a:off x="477980" y="1122363"/>
            <a:ext cx="5441557" cy="2160332"/>
          </a:xfrm>
        </p:spPr>
        <p:txBody>
          <a:bodyPr anchor="b">
            <a:normAutofit/>
          </a:bodyPr>
          <a:lstStyle/>
          <a:p>
            <a:pPr algn="l"/>
            <a:r>
              <a:rPr lang="en-US" sz="4400" dirty="0">
                <a:solidFill>
                  <a:schemeClr val="bg1"/>
                </a:solidFill>
              </a:rPr>
              <a:t>The Hidden Concept – A Puzzle-Based Teaching Adventure</a:t>
            </a:r>
            <a:endParaRPr lang="en-GB" sz="4400" dirty="0">
              <a:solidFill>
                <a:schemeClr val="bg1"/>
              </a:solidFill>
            </a:endParaRPr>
          </a:p>
        </p:txBody>
      </p:sp>
      <p:sp>
        <p:nvSpPr>
          <p:cNvPr id="3" name="Subtitle 2">
            <a:extLst>
              <a:ext uri="{FF2B5EF4-FFF2-40B4-BE49-F238E27FC236}">
                <a16:creationId xmlns:a16="http://schemas.microsoft.com/office/drawing/2014/main" id="{DC4C377B-2483-6221-B7FA-2290C7A57760}"/>
              </a:ext>
              <a:ext uri="{C183D7F6-B498-43B3-948B-1728B52AA6E4}">
                <adec:decorative xmlns:adec="http://schemas.microsoft.com/office/drawing/2017/decorative" val="1"/>
              </a:ext>
            </a:extLst>
          </p:cNvPr>
          <p:cNvSpPr>
            <a:spLocks noGrp="1"/>
          </p:cNvSpPr>
          <p:nvPr>
            <p:ph type="subTitle" idx="1"/>
          </p:nvPr>
        </p:nvSpPr>
        <p:spPr>
          <a:xfrm>
            <a:off x="477980" y="3481598"/>
            <a:ext cx="4622658" cy="771978"/>
          </a:xfrm>
        </p:spPr>
        <p:txBody>
          <a:bodyPr>
            <a:noAutofit/>
          </a:bodyPr>
          <a:lstStyle/>
          <a:p>
            <a:pPr algn="l"/>
            <a:r>
              <a:rPr lang="en-GB" sz="2800" dirty="0">
                <a:solidFill>
                  <a:schemeClr val="bg1"/>
                </a:solidFill>
              </a:rPr>
              <a:t>An Escape-Room Inspired Approach to Active Learning</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6DAD6BD-A477-6EDF-80B8-9490555DD067}"/>
              </a:ext>
              <a:ext uri="{C183D7F6-B498-43B3-948B-1728B52AA6E4}">
                <adec:decorative xmlns:adec="http://schemas.microsoft.com/office/drawing/2017/decorative" val="1"/>
              </a:ext>
            </a:extLst>
          </p:cNvPr>
          <p:cNvSpPr txBox="1"/>
          <p:nvPr/>
        </p:nvSpPr>
        <p:spPr>
          <a:xfrm>
            <a:off x="477981" y="5224458"/>
            <a:ext cx="4330574" cy="1431161"/>
          </a:xfrm>
          <a:prstGeom prst="rect">
            <a:avLst/>
          </a:prstGeom>
          <a:noFill/>
        </p:spPr>
        <p:txBody>
          <a:bodyPr wrap="square">
            <a:spAutoFit/>
          </a:bodyPr>
          <a:lstStyle/>
          <a:p>
            <a:pPr>
              <a:spcAft>
                <a:spcPts val="600"/>
              </a:spcAft>
            </a:pPr>
            <a:r>
              <a:rPr lang="en-GB" dirty="0">
                <a:solidFill>
                  <a:schemeClr val="bg1"/>
                </a:solidFill>
              </a:rPr>
              <a:t>Salma ElSayed</a:t>
            </a:r>
          </a:p>
          <a:p>
            <a:pPr>
              <a:spcAft>
                <a:spcPts val="600"/>
              </a:spcAft>
            </a:pPr>
            <a:r>
              <a:rPr lang="en-GB" dirty="0">
                <a:solidFill>
                  <a:schemeClr val="bg1"/>
                </a:solidFill>
              </a:rPr>
              <a:t>Lecturer, Abertay University</a:t>
            </a:r>
          </a:p>
          <a:p>
            <a:pPr>
              <a:spcAft>
                <a:spcPts val="600"/>
              </a:spcAft>
            </a:pPr>
            <a:r>
              <a:rPr lang="en-GB" dirty="0">
                <a:solidFill>
                  <a:schemeClr val="bg1"/>
                </a:solidFill>
              </a:rPr>
              <a:t>Dundee, Scotland</a:t>
            </a:r>
          </a:p>
          <a:p>
            <a:pPr>
              <a:spcAft>
                <a:spcPts val="600"/>
              </a:spcAft>
            </a:pPr>
            <a:r>
              <a:rPr lang="en-GB" dirty="0">
                <a:solidFill>
                  <a:schemeClr val="bg1"/>
                </a:solidFill>
                <a:hlinkClick r:id="rId4">
                  <a:extLst>
                    <a:ext uri="{A12FA001-AC4F-418D-AE19-62706E023703}">
                      <ahyp:hlinkClr xmlns:ahyp="http://schemas.microsoft.com/office/drawing/2018/hyperlinkcolor" val="tx"/>
                    </a:ext>
                  </a:extLst>
                </a:hlinkClick>
              </a:rPr>
              <a:t>s.elsayed@abertay.ac.uk</a:t>
            </a:r>
            <a:r>
              <a:rPr lang="en-GB" dirty="0">
                <a:solidFill>
                  <a:schemeClr val="bg1"/>
                </a:solidFill>
              </a:rPr>
              <a:t> </a:t>
            </a:r>
          </a:p>
        </p:txBody>
      </p:sp>
    </p:spTree>
    <p:extLst>
      <p:ext uri="{BB962C8B-B14F-4D97-AF65-F5344CB8AC3E}">
        <p14:creationId xmlns:p14="http://schemas.microsoft.com/office/powerpoint/2010/main" val="4274344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EE40-1ADE-98DC-753B-0BB1024FE73E}"/>
              </a:ext>
            </a:extLst>
          </p:cNvPr>
          <p:cNvSpPr>
            <a:spLocks noGrp="1"/>
          </p:cNvSpPr>
          <p:nvPr>
            <p:ph type="title"/>
          </p:nvPr>
        </p:nvSpPr>
        <p:spPr/>
        <p:txBody>
          <a:bodyPr/>
          <a:lstStyle/>
          <a:p>
            <a:r>
              <a:rPr lang="en-GB" dirty="0"/>
              <a:t>Today’s Topic</a:t>
            </a:r>
          </a:p>
        </p:txBody>
      </p:sp>
      <p:sp>
        <p:nvSpPr>
          <p:cNvPr id="3" name="Content Placeholder 2">
            <a:extLst>
              <a:ext uri="{FF2B5EF4-FFF2-40B4-BE49-F238E27FC236}">
                <a16:creationId xmlns:a16="http://schemas.microsoft.com/office/drawing/2014/main" id="{A8A6A65C-417F-29C9-2F14-0182702C4D11}"/>
              </a:ext>
            </a:extLst>
          </p:cNvPr>
          <p:cNvSpPr>
            <a:spLocks noGrp="1"/>
          </p:cNvSpPr>
          <p:nvPr>
            <p:ph idx="1"/>
          </p:nvPr>
        </p:nvSpPr>
        <p:spPr>
          <a:xfrm>
            <a:off x="838199" y="1825625"/>
            <a:ext cx="10623115" cy="4351338"/>
          </a:xfrm>
        </p:spPr>
        <p:txBody>
          <a:bodyPr/>
          <a:lstStyle/>
          <a:p>
            <a:endParaRPr lang="en-GB" dirty="0"/>
          </a:p>
          <a:p>
            <a:endParaRPr lang="en-GB" dirty="0"/>
          </a:p>
          <a:p>
            <a:endParaRPr lang="en-GB" dirty="0"/>
          </a:p>
          <a:p>
            <a:r>
              <a:rPr lang="en-GB" dirty="0"/>
              <a:t>Algorithms are step-by-step rules to solve problems (like recipes).</a:t>
            </a:r>
          </a:p>
          <a:p>
            <a:r>
              <a:rPr lang="en-GB" dirty="0"/>
              <a:t>After Muhammad ibn Musa </a:t>
            </a:r>
            <a:r>
              <a:rPr lang="en-GB" b="1" dirty="0"/>
              <a:t>al-Khwarizmi</a:t>
            </a:r>
            <a:r>
              <a:rPr lang="en-GB" dirty="0"/>
              <a:t>.</a:t>
            </a:r>
          </a:p>
          <a:p>
            <a:r>
              <a:rPr lang="en-GB" dirty="0"/>
              <a:t>Algorithms are basically systematic solutions.</a:t>
            </a:r>
          </a:p>
        </p:txBody>
      </p:sp>
      <p:sp>
        <p:nvSpPr>
          <p:cNvPr id="9" name="Rectangle 8">
            <a:extLst>
              <a:ext uri="{FF2B5EF4-FFF2-40B4-BE49-F238E27FC236}">
                <a16:creationId xmlns:a16="http://schemas.microsoft.com/office/drawing/2014/main" id="{0A3B77CB-41AA-D653-48BE-72E60B97FC12}"/>
              </a:ext>
            </a:extLst>
          </p:cNvPr>
          <p:cNvSpPr/>
          <p:nvPr/>
        </p:nvSpPr>
        <p:spPr>
          <a:xfrm>
            <a:off x="838200" y="1615288"/>
            <a:ext cx="10998895" cy="118411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Data and Algorithms Shape Our Lives </a:t>
            </a:r>
            <a:endParaRPr lang="en-GB" sz="4400" dirty="0">
              <a:solidFill>
                <a:schemeClr val="tx1"/>
              </a:solidFill>
            </a:endParaRPr>
          </a:p>
        </p:txBody>
      </p:sp>
      <p:pic>
        <p:nvPicPr>
          <p:cNvPr id="4" name="Picture 3">
            <a:extLst>
              <a:ext uri="{FF2B5EF4-FFF2-40B4-BE49-F238E27FC236}">
                <a16:creationId xmlns:a16="http://schemas.microsoft.com/office/drawing/2014/main" id="{1618E56A-4AB7-8EF3-58C8-35C2B08DF2D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72020" y="3886606"/>
            <a:ext cx="2887575" cy="2887575"/>
          </a:xfrm>
          <a:prstGeom prst="rect">
            <a:avLst/>
          </a:prstGeom>
        </p:spPr>
      </p:pic>
    </p:spTree>
    <p:extLst>
      <p:ext uri="{BB962C8B-B14F-4D97-AF65-F5344CB8AC3E}">
        <p14:creationId xmlns:p14="http://schemas.microsoft.com/office/powerpoint/2010/main" val="1433938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6BEC-2079-50C3-3DD3-92C82912B591}"/>
              </a:ext>
            </a:extLst>
          </p:cNvPr>
          <p:cNvSpPr>
            <a:spLocks noGrp="1"/>
          </p:cNvSpPr>
          <p:nvPr>
            <p:ph type="title"/>
          </p:nvPr>
        </p:nvSpPr>
        <p:spPr/>
        <p:txBody>
          <a:bodyPr/>
          <a:lstStyle/>
          <a:p>
            <a:r>
              <a:rPr lang="en-GB" sz="6000" dirty="0"/>
              <a:t>Activity: Quiz</a:t>
            </a:r>
            <a:endParaRPr lang="en-GB" dirty="0">
              <a:solidFill>
                <a:srgbClr val="FF0000"/>
              </a:solidFill>
            </a:endParaRPr>
          </a:p>
        </p:txBody>
      </p:sp>
      <p:sp>
        <p:nvSpPr>
          <p:cNvPr id="3" name="Content Placeholder 2">
            <a:extLst>
              <a:ext uri="{FF2B5EF4-FFF2-40B4-BE49-F238E27FC236}">
                <a16:creationId xmlns:a16="http://schemas.microsoft.com/office/drawing/2014/main" id="{7A6445F2-F737-E399-8C4D-02094B60EFA7}"/>
              </a:ext>
            </a:extLst>
          </p:cNvPr>
          <p:cNvSpPr>
            <a:spLocks noGrp="1"/>
          </p:cNvSpPr>
          <p:nvPr>
            <p:ph idx="1"/>
          </p:nvPr>
        </p:nvSpPr>
        <p:spPr/>
        <p:txBody>
          <a:bodyPr/>
          <a:lstStyle/>
          <a:p>
            <a:pPr marL="0" indent="0">
              <a:buNone/>
            </a:pPr>
            <a:r>
              <a:rPr lang="en-US" b="1" i="0" dirty="0">
                <a:effectLst/>
                <a:latin typeface="DeepSeek-CJK-patch"/>
              </a:rPr>
              <a:t>What determines your Instagram feed?</a:t>
            </a:r>
          </a:p>
          <a:p>
            <a:pPr marL="0" indent="0">
              <a:buNone/>
            </a:pPr>
            <a:endParaRPr lang="en-US" i="0" dirty="0">
              <a:effectLst/>
              <a:latin typeface="DeepSeek-CJK-patch"/>
            </a:endParaRPr>
          </a:p>
          <a:p>
            <a:pPr marL="514350" indent="-514350">
              <a:buFont typeface="Arial" panose="020B0604020202020204" pitchFamily="34" charset="0"/>
              <a:buAutoNum type="alphaUcParenR"/>
            </a:pPr>
            <a:r>
              <a:rPr lang="en-US" dirty="0">
                <a:latin typeface="DeepSeek-CJK-patch"/>
              </a:rPr>
              <a:t>My Luck</a:t>
            </a:r>
          </a:p>
          <a:p>
            <a:pPr marL="514350" indent="-514350">
              <a:buAutoNum type="alphaUcParenR"/>
            </a:pPr>
            <a:r>
              <a:rPr lang="en-US" dirty="0">
                <a:latin typeface="DeepSeek-CJK-patch"/>
              </a:rPr>
              <a:t>My Facebook feed</a:t>
            </a:r>
          </a:p>
          <a:p>
            <a:pPr marL="514350" indent="-514350">
              <a:buFont typeface="Arial" panose="020B0604020202020204" pitchFamily="34" charset="0"/>
              <a:buAutoNum type="alphaUcParenR"/>
            </a:pPr>
            <a:r>
              <a:rPr lang="en-US" dirty="0">
                <a:latin typeface="DeepSeek-CJK-patch"/>
              </a:rPr>
              <a:t>My previous Instagram selections</a:t>
            </a:r>
          </a:p>
          <a:p>
            <a:pPr marL="514350" indent="-514350">
              <a:buAutoNum type="alphaUcParenR"/>
            </a:pPr>
            <a:r>
              <a:rPr lang="en-US" dirty="0">
                <a:latin typeface="DeepSeek-CJK-patch"/>
              </a:rPr>
              <a:t>My ex</a:t>
            </a:r>
          </a:p>
          <a:p>
            <a:pPr marL="0" indent="0">
              <a:buNone/>
            </a:pPr>
            <a:endParaRPr lang="en-GB" dirty="0"/>
          </a:p>
        </p:txBody>
      </p:sp>
    </p:spTree>
    <p:extLst>
      <p:ext uri="{BB962C8B-B14F-4D97-AF65-F5344CB8AC3E}">
        <p14:creationId xmlns:p14="http://schemas.microsoft.com/office/powerpoint/2010/main" val="374682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CE65-3EEC-3934-9489-1753F08B7A3F}"/>
              </a:ext>
            </a:extLst>
          </p:cNvPr>
          <p:cNvSpPr>
            <a:spLocks noGrp="1"/>
          </p:cNvSpPr>
          <p:nvPr>
            <p:ph type="title"/>
          </p:nvPr>
        </p:nvSpPr>
        <p:spPr/>
        <p:txBody>
          <a:bodyPr>
            <a:normAutofit/>
          </a:bodyPr>
          <a:lstStyle/>
          <a:p>
            <a:r>
              <a:rPr lang="en-GB" sz="6000" dirty="0"/>
              <a:t>Activity: Quiz</a:t>
            </a:r>
          </a:p>
        </p:txBody>
      </p:sp>
      <p:sp>
        <p:nvSpPr>
          <p:cNvPr id="3" name="Content Placeholder 2">
            <a:extLst>
              <a:ext uri="{FF2B5EF4-FFF2-40B4-BE49-F238E27FC236}">
                <a16:creationId xmlns:a16="http://schemas.microsoft.com/office/drawing/2014/main" id="{43E36B43-5768-61E4-E716-FDB9E5DF577E}"/>
              </a:ext>
            </a:extLst>
          </p:cNvPr>
          <p:cNvSpPr>
            <a:spLocks noGrp="1"/>
          </p:cNvSpPr>
          <p:nvPr>
            <p:ph idx="1"/>
          </p:nvPr>
        </p:nvSpPr>
        <p:spPr/>
        <p:txBody>
          <a:bodyPr/>
          <a:lstStyle/>
          <a:p>
            <a:pPr marL="0" indent="0">
              <a:buNone/>
            </a:pPr>
            <a:r>
              <a:rPr lang="en-GB" b="1" dirty="0"/>
              <a:t>Which of the following is the MOST crucial ingredient for an algorithm to predict effectively?</a:t>
            </a:r>
            <a:endParaRPr lang="en-GB" dirty="0"/>
          </a:p>
          <a:p>
            <a:pPr marL="0" indent="0">
              <a:buNone/>
            </a:pPr>
            <a:endParaRPr lang="en-GB" dirty="0"/>
          </a:p>
          <a:p>
            <a:pPr marL="514350" indent="-514350">
              <a:buAutoNum type="alphaUcParenR"/>
            </a:pPr>
            <a:r>
              <a:rPr lang="en-GB" dirty="0"/>
              <a:t>Relevant and sufficient data</a:t>
            </a:r>
          </a:p>
          <a:p>
            <a:pPr marL="514350" indent="-514350">
              <a:buAutoNum type="alphaUcParenR"/>
            </a:pPr>
            <a:r>
              <a:rPr lang="en-GB" dirty="0"/>
              <a:t>Powerful hardware</a:t>
            </a:r>
          </a:p>
          <a:p>
            <a:pPr marL="514350" indent="-514350">
              <a:buAutoNum type="alphaUcParenR"/>
            </a:pPr>
            <a:r>
              <a:rPr lang="en-GB" dirty="0"/>
              <a:t>Complex algorithms</a:t>
            </a:r>
          </a:p>
          <a:p>
            <a:pPr marL="514350" indent="-514350">
              <a:buAutoNum type="alphaUcParenR"/>
            </a:pPr>
            <a:r>
              <a:rPr lang="en-GB" dirty="0"/>
              <a:t>Skilled programming</a:t>
            </a:r>
          </a:p>
          <a:p>
            <a:pPr marL="0" indent="0">
              <a:buNone/>
            </a:pPr>
            <a:endParaRPr lang="en-GB" dirty="0"/>
          </a:p>
        </p:txBody>
      </p:sp>
      <p:pic>
        <p:nvPicPr>
          <p:cNvPr id="5" name="Picture 4">
            <a:extLst>
              <a:ext uri="{FF2B5EF4-FFF2-40B4-BE49-F238E27FC236}">
                <a16:creationId xmlns:a16="http://schemas.microsoft.com/office/drawing/2014/main" id="{6CC9A764-41DC-B6DE-D50E-D99546DC7E4D}"/>
              </a:ext>
              <a:ext uri="{C183D7F6-B498-43B3-948B-1728B52AA6E4}">
                <adec:decorative xmlns:adec="http://schemas.microsoft.com/office/drawing/2017/decorative" val="1"/>
              </a:ext>
            </a:extLst>
          </p:cNvPr>
          <p:cNvPicPr>
            <a:picLocks noChangeAspect="1"/>
          </p:cNvPicPr>
          <p:nvPr/>
        </p:nvPicPr>
        <p:blipFill>
          <a:blip r:embed="rId3"/>
          <a:srcRect l="28510" t="23865" r="25771" b="24508"/>
          <a:stretch/>
        </p:blipFill>
        <p:spPr>
          <a:xfrm>
            <a:off x="3469709" y="695247"/>
            <a:ext cx="628982" cy="710255"/>
          </a:xfrm>
          <a:prstGeom prst="rect">
            <a:avLst/>
          </a:prstGeom>
        </p:spPr>
      </p:pic>
    </p:spTree>
    <p:extLst>
      <p:ext uri="{BB962C8B-B14F-4D97-AF65-F5344CB8AC3E}">
        <p14:creationId xmlns:p14="http://schemas.microsoft.com/office/powerpoint/2010/main" val="3213988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C098-E13D-8A53-4159-86E6E9E40D79}"/>
              </a:ext>
            </a:extLst>
          </p:cNvPr>
          <p:cNvSpPr>
            <a:spLocks noGrp="1"/>
          </p:cNvSpPr>
          <p:nvPr>
            <p:ph type="title"/>
          </p:nvPr>
        </p:nvSpPr>
        <p:spPr/>
        <p:txBody>
          <a:bodyPr/>
          <a:lstStyle/>
          <a:p>
            <a:r>
              <a:rPr lang="en-GB" dirty="0"/>
              <a:t>Data</a:t>
            </a:r>
          </a:p>
        </p:txBody>
      </p:sp>
      <p:sp>
        <p:nvSpPr>
          <p:cNvPr id="3" name="Content Placeholder 2">
            <a:extLst>
              <a:ext uri="{FF2B5EF4-FFF2-40B4-BE49-F238E27FC236}">
                <a16:creationId xmlns:a16="http://schemas.microsoft.com/office/drawing/2014/main" id="{52ED6A42-7C77-4ECC-042F-07F4F737296A}"/>
              </a:ext>
            </a:extLst>
          </p:cNvPr>
          <p:cNvSpPr>
            <a:spLocks noGrp="1"/>
          </p:cNvSpPr>
          <p:nvPr>
            <p:ph idx="1"/>
          </p:nvPr>
        </p:nvSpPr>
        <p:spPr/>
        <p:txBody>
          <a:bodyPr>
            <a:normAutofit/>
          </a:bodyPr>
          <a:lstStyle/>
          <a:p>
            <a:r>
              <a:rPr lang="en-US" dirty="0"/>
              <a:t>Data is the most valuable resource  </a:t>
            </a:r>
          </a:p>
          <a:p>
            <a:r>
              <a:rPr lang="en-US" dirty="0"/>
              <a:t>Can come from any domain—medical, legal, gaming, even unicorns 🦄  </a:t>
            </a:r>
          </a:p>
          <a:p>
            <a:r>
              <a:rPr lang="en-US" dirty="0"/>
              <a:t>Every online action creates data  </a:t>
            </a:r>
          </a:p>
          <a:p>
            <a:r>
              <a:rPr lang="en-US" dirty="0"/>
              <a:t>Data drives decisions across sectors  </a:t>
            </a:r>
          </a:p>
          <a:p>
            <a:r>
              <a:rPr lang="en-US" dirty="0"/>
              <a:t>Over 180 zettabytes expected by 2025</a:t>
            </a:r>
            <a:endParaRPr lang="en-GB" dirty="0"/>
          </a:p>
        </p:txBody>
      </p:sp>
      <p:sp>
        <p:nvSpPr>
          <p:cNvPr id="6" name="TextBox 5">
            <a:extLst>
              <a:ext uri="{FF2B5EF4-FFF2-40B4-BE49-F238E27FC236}">
                <a16:creationId xmlns:a16="http://schemas.microsoft.com/office/drawing/2014/main" id="{DA59AFC1-255A-3264-635A-6DC3B019DA39}"/>
              </a:ext>
            </a:extLst>
          </p:cNvPr>
          <p:cNvSpPr txBox="1"/>
          <p:nvPr/>
        </p:nvSpPr>
        <p:spPr>
          <a:xfrm>
            <a:off x="7322641" y="3989954"/>
            <a:ext cx="1658934" cy="1323439"/>
          </a:xfrm>
          <a:prstGeom prst="rect">
            <a:avLst/>
          </a:prstGeom>
          <a:noFill/>
        </p:spPr>
        <p:txBody>
          <a:bodyPr wrap="square">
            <a:spAutoFit/>
          </a:bodyPr>
          <a:lstStyle/>
          <a:p>
            <a:r>
              <a:rPr lang="en-GB" sz="8000" dirty="0"/>
              <a:t>🤯</a:t>
            </a:r>
            <a:endParaRPr lang="en-GB" sz="9600" dirty="0"/>
          </a:p>
        </p:txBody>
      </p:sp>
      <p:sp>
        <p:nvSpPr>
          <p:cNvPr id="10" name="TextBox 9">
            <a:extLst>
              <a:ext uri="{FF2B5EF4-FFF2-40B4-BE49-F238E27FC236}">
                <a16:creationId xmlns:a16="http://schemas.microsoft.com/office/drawing/2014/main" id="{77A93CEB-B8A5-1C73-4E86-B63D5514DBEA}"/>
              </a:ext>
            </a:extLst>
          </p:cNvPr>
          <p:cNvSpPr txBox="1"/>
          <p:nvPr/>
        </p:nvSpPr>
        <p:spPr>
          <a:xfrm>
            <a:off x="393526" y="5448330"/>
            <a:ext cx="10834576" cy="863570"/>
          </a:xfrm>
          <a:prstGeom prst="rect">
            <a:avLst/>
          </a:prstGeom>
          <a:noFill/>
        </p:spPr>
        <p:txBody>
          <a:bodyPr wrap="square">
            <a:spAutoFit/>
          </a:bodyPr>
          <a:lstStyle/>
          <a:p>
            <a:pPr algn="l">
              <a:lnSpc>
                <a:spcPts val="1650"/>
              </a:lnSpc>
              <a:spcBef>
                <a:spcPts val="750"/>
              </a:spcBef>
              <a:spcAft>
                <a:spcPts val="1500"/>
              </a:spcAft>
            </a:pPr>
            <a:r>
              <a:rPr lang="en-GB" sz="2800" i="0" dirty="0">
                <a:solidFill>
                  <a:srgbClr val="001D35"/>
                </a:solidFill>
                <a:effectLst/>
                <a:latin typeface="Google Sans"/>
              </a:rPr>
              <a:t>1 Zettabyte = 1,000,000,000,000,000,000 gigabytes: (a trillion gigabytes).</a:t>
            </a:r>
          </a:p>
          <a:p>
            <a:pPr algn="l">
              <a:lnSpc>
                <a:spcPts val="1650"/>
              </a:lnSpc>
              <a:spcBef>
                <a:spcPts val="750"/>
              </a:spcBef>
              <a:spcAft>
                <a:spcPts val="1500"/>
              </a:spcAft>
            </a:pPr>
            <a:r>
              <a:rPr lang="en-US" sz="2800" b="0" i="0" dirty="0">
                <a:solidFill>
                  <a:srgbClr val="001D35"/>
                </a:solidFill>
                <a:effectLst/>
                <a:latin typeface="Google Sans"/>
              </a:rPr>
              <a:t>= 250 billion DVDs worth of data…</a:t>
            </a:r>
            <a:endParaRPr lang="en-GB" sz="2800" b="0" i="0" dirty="0">
              <a:solidFill>
                <a:srgbClr val="001D35"/>
              </a:solidFill>
              <a:effectLst/>
              <a:latin typeface="Google Sans"/>
            </a:endParaRPr>
          </a:p>
        </p:txBody>
      </p:sp>
      <p:sp>
        <p:nvSpPr>
          <p:cNvPr id="8" name="TextBox 7">
            <a:extLst>
              <a:ext uri="{FF2B5EF4-FFF2-40B4-BE49-F238E27FC236}">
                <a16:creationId xmlns:a16="http://schemas.microsoft.com/office/drawing/2014/main" id="{EFBDB2D9-9481-59B8-2924-6C3FBCB0B077}"/>
              </a:ext>
            </a:extLst>
          </p:cNvPr>
          <p:cNvSpPr txBox="1"/>
          <p:nvPr/>
        </p:nvSpPr>
        <p:spPr>
          <a:xfrm>
            <a:off x="7966967" y="4504346"/>
            <a:ext cx="1014608" cy="646331"/>
          </a:xfrm>
          <a:prstGeom prst="rect">
            <a:avLst/>
          </a:prstGeom>
          <a:noFill/>
        </p:spPr>
        <p:txBody>
          <a:bodyPr wrap="square" rtlCol="0">
            <a:spAutoFit/>
          </a:bodyPr>
          <a:lstStyle/>
          <a:p>
            <a:r>
              <a:rPr lang="en-GB" sz="3600" dirty="0"/>
              <a:t>🔍</a:t>
            </a:r>
          </a:p>
        </p:txBody>
      </p:sp>
      <p:sp>
        <p:nvSpPr>
          <p:cNvPr id="5" name="TextBox 4">
            <a:extLst>
              <a:ext uri="{FF2B5EF4-FFF2-40B4-BE49-F238E27FC236}">
                <a16:creationId xmlns:a16="http://schemas.microsoft.com/office/drawing/2014/main" id="{21C67B8F-045D-8386-FC87-AFB957A3EF3C}"/>
              </a:ext>
            </a:extLst>
          </p:cNvPr>
          <p:cNvSpPr txBox="1"/>
          <p:nvPr/>
        </p:nvSpPr>
        <p:spPr>
          <a:xfrm>
            <a:off x="8602942" y="4143841"/>
            <a:ext cx="2045918" cy="1015663"/>
          </a:xfrm>
          <a:prstGeom prst="rect">
            <a:avLst/>
          </a:prstGeom>
          <a:noFill/>
        </p:spPr>
        <p:txBody>
          <a:bodyPr wrap="square">
            <a:spAutoFit/>
          </a:bodyPr>
          <a:lstStyle/>
          <a:p>
            <a:r>
              <a:rPr lang="en-GB" sz="2000" dirty="0"/>
              <a:t>It is </a:t>
            </a:r>
            <a:r>
              <a:rPr lang="en-GB" sz="2000" b="1" dirty="0"/>
              <a:t>mental</a:t>
            </a:r>
            <a:r>
              <a:rPr lang="en-GB" sz="2000" dirty="0"/>
              <a:t>!</a:t>
            </a:r>
          </a:p>
          <a:p>
            <a:r>
              <a:rPr lang="en-GB" sz="2000" b="1" dirty="0"/>
              <a:t>Mental</a:t>
            </a:r>
          </a:p>
          <a:p>
            <a:r>
              <a:rPr lang="en-GB" sz="2000" b="1" dirty="0"/>
              <a:t>Mental</a:t>
            </a:r>
          </a:p>
        </p:txBody>
      </p:sp>
    </p:spTree>
    <p:extLst>
      <p:ext uri="{BB962C8B-B14F-4D97-AF65-F5344CB8AC3E}">
        <p14:creationId xmlns:p14="http://schemas.microsoft.com/office/powerpoint/2010/main" val="2119449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4F539-B314-69B8-C552-57F8891A2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B4AB4A-31DE-B8DD-E243-5DBF3A23E583}"/>
              </a:ext>
            </a:extLst>
          </p:cNvPr>
          <p:cNvSpPr>
            <a:spLocks noGrp="1"/>
          </p:cNvSpPr>
          <p:nvPr>
            <p:ph type="title"/>
          </p:nvPr>
        </p:nvSpPr>
        <p:spPr/>
        <p:txBody>
          <a:bodyPr/>
          <a:lstStyle/>
          <a:p>
            <a:r>
              <a:rPr lang="en-GB" dirty="0"/>
              <a:t>Data and Algorithms</a:t>
            </a:r>
          </a:p>
        </p:txBody>
      </p:sp>
      <p:pic>
        <p:nvPicPr>
          <p:cNvPr id="1026" name="Picture 2" descr="Image of Earth and its 3-D data array. The data array contains red, green, and blue intensity values for the corresponding image pixels.">
            <a:extLst>
              <a:ext uri="{FF2B5EF4-FFF2-40B4-BE49-F238E27FC236}">
                <a16:creationId xmlns:a16="http://schemas.microsoft.com/office/drawing/2014/main" id="{BDB6DC00-7535-1F17-CD33-A8A12DF40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015" y="4202852"/>
            <a:ext cx="4596099" cy="252988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D632007-BA7A-3784-FC4D-3D4377D096FB}"/>
              </a:ext>
              <a:ext uri="{C183D7F6-B498-43B3-948B-1728B52AA6E4}">
                <adec:decorative xmlns:adec="http://schemas.microsoft.com/office/drawing/2017/decorative" val="1"/>
              </a:ext>
            </a:extLst>
          </p:cNvPr>
          <p:cNvGrpSpPr/>
          <p:nvPr/>
        </p:nvGrpSpPr>
        <p:grpSpPr>
          <a:xfrm>
            <a:off x="7746936" y="3583466"/>
            <a:ext cx="3342774" cy="3342774"/>
            <a:chOff x="7746936" y="3683674"/>
            <a:chExt cx="3342774" cy="3342774"/>
          </a:xfrm>
        </p:grpSpPr>
        <p:pic>
          <p:nvPicPr>
            <p:cNvPr id="1028" name="Picture 4">
              <a:extLst>
                <a:ext uri="{FF2B5EF4-FFF2-40B4-BE49-F238E27FC236}">
                  <a16:creationId xmlns:a16="http://schemas.microsoft.com/office/drawing/2014/main" id="{BA42059B-3AA6-42EC-308D-889A96CB3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6936" y="3683674"/>
              <a:ext cx="3342774" cy="33427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6059D63-263F-4981-93DF-71516A66065B}"/>
                </a:ext>
              </a:extLst>
            </p:cNvPr>
            <p:cNvSpPr/>
            <p:nvPr/>
          </p:nvSpPr>
          <p:spPr>
            <a:xfrm>
              <a:off x="9231682" y="5912285"/>
              <a:ext cx="601250" cy="5386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Content Placeholder 2">
            <a:extLst>
              <a:ext uri="{FF2B5EF4-FFF2-40B4-BE49-F238E27FC236}">
                <a16:creationId xmlns:a16="http://schemas.microsoft.com/office/drawing/2014/main" id="{40A8B93A-61A6-9A9A-4F1A-E7154DCCEF87}"/>
              </a:ext>
            </a:extLst>
          </p:cNvPr>
          <p:cNvSpPr>
            <a:spLocks noGrp="1"/>
          </p:cNvSpPr>
          <p:nvPr>
            <p:ph idx="1"/>
          </p:nvPr>
        </p:nvSpPr>
        <p:spPr/>
        <p:txBody>
          <a:bodyPr>
            <a:normAutofit/>
          </a:bodyPr>
          <a:lstStyle/>
          <a:p>
            <a:r>
              <a:rPr lang="en-US" dirty="0"/>
              <a:t>Algorithms require numeric data</a:t>
            </a:r>
          </a:p>
          <a:p>
            <a:r>
              <a:rPr lang="en-US" dirty="0"/>
              <a:t>Text, images, and sound are converted to numbers</a:t>
            </a:r>
          </a:p>
          <a:p>
            <a:r>
              <a:rPr lang="en-US" dirty="0"/>
              <a:t>Data exploration helps assess quality</a:t>
            </a:r>
          </a:p>
          <a:p>
            <a:r>
              <a:rPr lang="en-US" dirty="0"/>
              <a:t>Visualisation is </a:t>
            </a:r>
            <a:r>
              <a:rPr lang="en-GB" dirty="0"/>
              <a:t>key</a:t>
            </a:r>
            <a:r>
              <a:rPr lang="en-US" dirty="0"/>
              <a:t> to spotting patterns and issues early</a:t>
            </a:r>
          </a:p>
        </p:txBody>
      </p:sp>
    </p:spTree>
    <p:extLst>
      <p:ext uri="{BB962C8B-B14F-4D97-AF65-F5344CB8AC3E}">
        <p14:creationId xmlns:p14="http://schemas.microsoft.com/office/powerpoint/2010/main" val="31931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AFC8-E521-A344-9E44-B4963FA1E8F7}"/>
              </a:ext>
            </a:extLst>
          </p:cNvPr>
          <p:cNvSpPr>
            <a:spLocks noGrp="1"/>
          </p:cNvSpPr>
          <p:nvPr>
            <p:ph type="title"/>
          </p:nvPr>
        </p:nvSpPr>
        <p:spPr/>
        <p:txBody>
          <a:bodyPr/>
          <a:lstStyle/>
          <a:p>
            <a:r>
              <a:rPr lang="en-GB" dirty="0"/>
              <a:t>Activity: </a:t>
            </a:r>
            <a:r>
              <a:rPr lang="en-GB" b="1" dirty="0"/>
              <a:t>Observe</a:t>
            </a:r>
            <a:r>
              <a:rPr lang="en-GB" dirty="0"/>
              <a:t> the distribution</a:t>
            </a:r>
          </a:p>
        </p:txBody>
      </p:sp>
      <p:sp>
        <p:nvSpPr>
          <p:cNvPr id="3" name="Content Placeholder 2">
            <a:extLst>
              <a:ext uri="{FF2B5EF4-FFF2-40B4-BE49-F238E27FC236}">
                <a16:creationId xmlns:a16="http://schemas.microsoft.com/office/drawing/2014/main" id="{BEB60C36-C825-CE01-1E3C-7FC4D85887DC}"/>
              </a:ext>
            </a:extLst>
          </p:cNvPr>
          <p:cNvSpPr>
            <a:spLocks noGrp="1"/>
          </p:cNvSpPr>
          <p:nvPr>
            <p:ph idx="1"/>
          </p:nvPr>
        </p:nvSpPr>
        <p:spPr/>
        <p:txBody>
          <a:bodyPr/>
          <a:lstStyle/>
          <a:p>
            <a:pPr algn="l">
              <a:lnSpc>
                <a:spcPts val="2143"/>
              </a:lnSpc>
              <a:spcBef>
                <a:spcPts val="1029"/>
              </a:spcBef>
              <a:spcAft>
                <a:spcPts val="1029"/>
              </a:spcAft>
              <a:buFont typeface="Arial" panose="020B0604020202020204" pitchFamily="34" charset="0"/>
              <a:buChar char="•"/>
            </a:pPr>
            <a:r>
              <a:rPr lang="en-GB" dirty="0"/>
              <a:t>Histogram is useful to spot data imbalance.</a:t>
            </a:r>
          </a:p>
        </p:txBody>
      </p:sp>
      <p:pic>
        <p:nvPicPr>
          <p:cNvPr id="6" name="Picture 5">
            <a:extLst>
              <a:ext uri="{FF2B5EF4-FFF2-40B4-BE49-F238E27FC236}">
                <a16:creationId xmlns:a16="http://schemas.microsoft.com/office/drawing/2014/main" id="{D0707B96-43A8-A01A-9DF1-A559557FFC76}"/>
              </a:ext>
              <a:ext uri="{C183D7F6-B498-43B3-948B-1728B52AA6E4}">
                <adec:decorative xmlns:adec="http://schemas.microsoft.com/office/drawing/2017/decorative" val="1"/>
              </a:ext>
            </a:extLst>
          </p:cNvPr>
          <p:cNvPicPr>
            <a:picLocks noChangeAspect="1"/>
          </p:cNvPicPr>
          <p:nvPr/>
        </p:nvPicPr>
        <p:blipFill>
          <a:blip r:embed="rId3"/>
          <a:srcRect l="3671" t="5323" r="4822" b="16347"/>
          <a:stretch/>
        </p:blipFill>
        <p:spPr>
          <a:xfrm>
            <a:off x="6631579" y="2527545"/>
            <a:ext cx="4931306" cy="4221145"/>
          </a:xfrm>
          <a:prstGeom prst="rect">
            <a:avLst/>
          </a:prstGeom>
        </p:spPr>
      </p:pic>
      <p:pic>
        <p:nvPicPr>
          <p:cNvPr id="6146" name="Picture 2">
            <a:extLst>
              <a:ext uri="{FF2B5EF4-FFF2-40B4-BE49-F238E27FC236}">
                <a16:creationId xmlns:a16="http://schemas.microsoft.com/office/drawing/2014/main" id="{424CE367-ABB7-03BF-60FD-2A709904E4CD}"/>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71" y="2655518"/>
            <a:ext cx="5614929" cy="4181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218596-B210-8FBE-A592-C531F4561885}"/>
              </a:ext>
            </a:extLst>
          </p:cNvPr>
          <p:cNvSpPr txBox="1"/>
          <p:nvPr/>
        </p:nvSpPr>
        <p:spPr>
          <a:xfrm rot="20191232">
            <a:off x="99436" y="5957957"/>
            <a:ext cx="1004451" cy="707886"/>
          </a:xfrm>
          <a:prstGeom prst="rect">
            <a:avLst/>
          </a:prstGeom>
          <a:noFill/>
        </p:spPr>
        <p:txBody>
          <a:bodyPr wrap="square">
            <a:spAutoFit/>
          </a:bodyPr>
          <a:lstStyle/>
          <a:p>
            <a:r>
              <a:rPr lang="en-GB" sz="4000" dirty="0"/>
              <a:t>🔒</a:t>
            </a:r>
          </a:p>
        </p:txBody>
      </p:sp>
      <p:sp>
        <p:nvSpPr>
          <p:cNvPr id="7" name="TextBox 6">
            <a:extLst>
              <a:ext uri="{FF2B5EF4-FFF2-40B4-BE49-F238E27FC236}">
                <a16:creationId xmlns:a16="http://schemas.microsoft.com/office/drawing/2014/main" id="{AD44740B-EE52-196F-11CC-CE18D28FA65A}"/>
              </a:ext>
            </a:extLst>
          </p:cNvPr>
          <p:cNvSpPr txBox="1"/>
          <p:nvPr/>
        </p:nvSpPr>
        <p:spPr>
          <a:xfrm>
            <a:off x="1819315" y="2381340"/>
            <a:ext cx="3741108" cy="575542"/>
          </a:xfrm>
          <a:prstGeom prst="rect">
            <a:avLst/>
          </a:prstGeom>
          <a:noFill/>
        </p:spPr>
        <p:txBody>
          <a:bodyPr wrap="square" rtlCol="0">
            <a:spAutoFit/>
          </a:bodyPr>
          <a:lstStyle/>
          <a:p>
            <a:r>
              <a:rPr lang="en-GB" sz="2800" b="1" dirty="0"/>
              <a:t>Abalone distribution</a:t>
            </a:r>
          </a:p>
        </p:txBody>
      </p:sp>
      <p:sp>
        <p:nvSpPr>
          <p:cNvPr id="8" name="TextBox 7">
            <a:extLst>
              <a:ext uri="{FF2B5EF4-FFF2-40B4-BE49-F238E27FC236}">
                <a16:creationId xmlns:a16="http://schemas.microsoft.com/office/drawing/2014/main" id="{0BF69D09-11F1-DD76-5549-DE6F5EF59004}"/>
              </a:ext>
            </a:extLst>
          </p:cNvPr>
          <p:cNvSpPr txBox="1"/>
          <p:nvPr/>
        </p:nvSpPr>
        <p:spPr>
          <a:xfrm rot="16200000">
            <a:off x="-330037" y="4144328"/>
            <a:ext cx="1494064" cy="523220"/>
          </a:xfrm>
          <a:prstGeom prst="rect">
            <a:avLst/>
          </a:prstGeom>
          <a:noFill/>
        </p:spPr>
        <p:txBody>
          <a:bodyPr wrap="square" rtlCol="0">
            <a:spAutoFit/>
          </a:bodyPr>
          <a:lstStyle/>
          <a:p>
            <a:r>
              <a:rPr lang="en-GB" sz="2800" b="1" dirty="0"/>
              <a:t>Count</a:t>
            </a:r>
          </a:p>
        </p:txBody>
      </p:sp>
    </p:spTree>
    <p:extLst>
      <p:ext uri="{BB962C8B-B14F-4D97-AF65-F5344CB8AC3E}">
        <p14:creationId xmlns:p14="http://schemas.microsoft.com/office/powerpoint/2010/main" val="458061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953E-53AF-BF1D-AFDE-7D8758AF0F82}"/>
              </a:ext>
            </a:extLst>
          </p:cNvPr>
          <p:cNvSpPr>
            <a:spLocks noGrp="1"/>
          </p:cNvSpPr>
          <p:nvPr>
            <p:ph type="title"/>
          </p:nvPr>
        </p:nvSpPr>
        <p:spPr/>
        <p:txBody>
          <a:bodyPr/>
          <a:lstStyle/>
          <a:p>
            <a:r>
              <a:rPr lang="en-GB" dirty="0"/>
              <a:t>Activity: </a:t>
            </a:r>
            <a:r>
              <a:rPr lang="en-GB" b="1" dirty="0"/>
              <a:t>Observe</a:t>
            </a:r>
            <a:r>
              <a:rPr lang="en-GB" dirty="0"/>
              <a:t> the behaviour</a:t>
            </a:r>
            <a:endParaRPr lang="en-GB" b="1" dirty="0"/>
          </a:p>
        </p:txBody>
      </p:sp>
      <p:sp>
        <p:nvSpPr>
          <p:cNvPr id="3" name="Content Placeholder 2">
            <a:extLst>
              <a:ext uri="{FF2B5EF4-FFF2-40B4-BE49-F238E27FC236}">
                <a16:creationId xmlns:a16="http://schemas.microsoft.com/office/drawing/2014/main" id="{A9D41FF3-24A5-996E-899A-23E4A6D5ECA1}"/>
              </a:ext>
            </a:extLst>
          </p:cNvPr>
          <p:cNvSpPr>
            <a:spLocks noGrp="1"/>
          </p:cNvSpPr>
          <p:nvPr>
            <p:ph idx="1"/>
          </p:nvPr>
        </p:nvSpPr>
        <p:spPr>
          <a:xfrm>
            <a:off x="838200" y="1825625"/>
            <a:ext cx="6611806" cy="4351338"/>
          </a:xfrm>
        </p:spPr>
        <p:txBody>
          <a:bodyPr/>
          <a:lstStyle/>
          <a:p>
            <a:r>
              <a:rPr lang="en-US" dirty="0"/>
              <a:t>In this scrolling scenario, what kind of data could be collected that would be useful for algorithms?</a:t>
            </a:r>
          </a:p>
          <a:p>
            <a:endParaRPr lang="en-US" dirty="0"/>
          </a:p>
        </p:txBody>
      </p:sp>
      <p:pic>
        <p:nvPicPr>
          <p:cNvPr id="6" name="169445-841382824_tiny">
            <a:hlinkClick r:id="" action="ppaction://media"/>
            <a:extLst>
              <a:ext uri="{FF2B5EF4-FFF2-40B4-BE49-F238E27FC236}">
                <a16:creationId xmlns:a16="http://schemas.microsoft.com/office/drawing/2014/main" id="{FEA31427-5426-4079-9512-7F4C9E083A3F}"/>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97212" y="1825625"/>
            <a:ext cx="4263831" cy="2398405"/>
          </a:xfrm>
          <a:prstGeom prst="rect">
            <a:avLst/>
          </a:prstGeom>
        </p:spPr>
      </p:pic>
      <p:sp>
        <p:nvSpPr>
          <p:cNvPr id="15" name="TextBox 14">
            <a:extLst>
              <a:ext uri="{FF2B5EF4-FFF2-40B4-BE49-F238E27FC236}">
                <a16:creationId xmlns:a16="http://schemas.microsoft.com/office/drawing/2014/main" id="{391AC9F7-25A6-2723-76B3-4BEF359320B7}"/>
              </a:ext>
            </a:extLst>
          </p:cNvPr>
          <p:cNvSpPr txBox="1"/>
          <p:nvPr/>
        </p:nvSpPr>
        <p:spPr>
          <a:xfrm>
            <a:off x="1848340" y="2967335"/>
            <a:ext cx="4591526" cy="923330"/>
          </a:xfrm>
          <a:prstGeom prst="rect">
            <a:avLst/>
          </a:prstGeom>
          <a:noFill/>
        </p:spPr>
        <p:txBody>
          <a:bodyPr wrap="square">
            <a:spAutoFit/>
          </a:bodyPr>
          <a:lstStyle/>
          <a:p>
            <a:r>
              <a:rPr lang="en-US" dirty="0"/>
              <a:t>Clicks, Scroll depth, Time on page, Interaction patterns,  Engagement rate, Navigation Paths etc.</a:t>
            </a:r>
            <a:endParaRPr lang="en-GB" dirty="0"/>
          </a:p>
        </p:txBody>
      </p:sp>
    </p:spTree>
    <p:extLst>
      <p:ext uri="{BB962C8B-B14F-4D97-AF65-F5344CB8AC3E}">
        <p14:creationId xmlns:p14="http://schemas.microsoft.com/office/powerpoint/2010/main" val="202694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97269-63DC-7F40-47E3-312EB3B63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677696-6C2A-9996-78EB-72A025CF96F0}"/>
              </a:ext>
            </a:extLst>
          </p:cNvPr>
          <p:cNvSpPr>
            <a:spLocks noGrp="1"/>
          </p:cNvSpPr>
          <p:nvPr>
            <p:ph type="title"/>
          </p:nvPr>
        </p:nvSpPr>
        <p:spPr/>
        <p:txBody>
          <a:bodyPr/>
          <a:lstStyle/>
          <a:p>
            <a:r>
              <a:rPr lang="en-GB" dirty="0"/>
              <a:t>Activity: </a:t>
            </a:r>
            <a:r>
              <a:rPr lang="en-GB" b="1" dirty="0"/>
              <a:t>Observe</a:t>
            </a:r>
            <a:r>
              <a:rPr lang="en-GB" dirty="0"/>
              <a:t> the behaviour</a:t>
            </a:r>
            <a:endParaRPr lang="en-GB" b="1" dirty="0"/>
          </a:p>
        </p:txBody>
      </p:sp>
      <p:sp>
        <p:nvSpPr>
          <p:cNvPr id="3" name="Content Placeholder 2">
            <a:extLst>
              <a:ext uri="{FF2B5EF4-FFF2-40B4-BE49-F238E27FC236}">
                <a16:creationId xmlns:a16="http://schemas.microsoft.com/office/drawing/2014/main" id="{7A146921-98CD-C07E-1318-6718CAC14594}"/>
              </a:ext>
            </a:extLst>
          </p:cNvPr>
          <p:cNvSpPr>
            <a:spLocks noGrp="1"/>
          </p:cNvSpPr>
          <p:nvPr>
            <p:ph idx="1"/>
          </p:nvPr>
        </p:nvSpPr>
        <p:spPr>
          <a:xfrm>
            <a:off x="838200" y="1825625"/>
            <a:ext cx="6611806" cy="4351338"/>
          </a:xfrm>
        </p:spPr>
        <p:txBody>
          <a:bodyPr/>
          <a:lstStyle/>
          <a:p>
            <a:r>
              <a:rPr lang="en-US" dirty="0"/>
              <a:t>In this scrolling scenario, what kind of data could be collected that would be useful for algorithms?</a:t>
            </a:r>
          </a:p>
          <a:p>
            <a:endParaRPr lang="en-US" dirty="0"/>
          </a:p>
        </p:txBody>
      </p:sp>
      <p:pic>
        <p:nvPicPr>
          <p:cNvPr id="6" name="169445-841382824_tiny">
            <a:hlinkClick r:id="" action="ppaction://media"/>
            <a:extLst>
              <a:ext uri="{FF2B5EF4-FFF2-40B4-BE49-F238E27FC236}">
                <a16:creationId xmlns:a16="http://schemas.microsoft.com/office/drawing/2014/main" id="{B1EFE727-3A45-FC74-D9EA-E00E8D2952D4}"/>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497212" y="1825625"/>
            <a:ext cx="4263831" cy="2398405"/>
          </a:xfrm>
          <a:prstGeom prst="rect">
            <a:avLst/>
          </a:prstGeom>
        </p:spPr>
      </p:pic>
      <p:sp>
        <p:nvSpPr>
          <p:cNvPr id="7" name="TextBox 6">
            <a:extLst>
              <a:ext uri="{FF2B5EF4-FFF2-40B4-BE49-F238E27FC236}">
                <a16:creationId xmlns:a16="http://schemas.microsoft.com/office/drawing/2014/main" id="{9A8E7749-35AB-EAB9-D980-587975BFB10A}"/>
              </a:ext>
            </a:extLst>
          </p:cNvPr>
          <p:cNvSpPr txBox="1"/>
          <p:nvPr/>
        </p:nvSpPr>
        <p:spPr>
          <a:xfrm>
            <a:off x="120445" y="4644951"/>
            <a:ext cx="4800098" cy="2308324"/>
          </a:xfrm>
          <a:prstGeom prst="rect">
            <a:avLst/>
          </a:prstGeom>
          <a:noFill/>
        </p:spPr>
        <p:txBody>
          <a:bodyPr wrap="square">
            <a:spAutoFit/>
          </a:bodyPr>
          <a:lstStyle/>
          <a:p>
            <a:r>
              <a:rPr lang="en-GB" dirty="0"/>
              <a:t>🔒 </a:t>
            </a:r>
            <a:r>
              <a:rPr lang="en-US" dirty="0"/>
              <a:t>A histogram of shells, the </a:t>
            </a:r>
            <a:r>
              <a:rPr lang="en-US" b="1" dirty="0"/>
              <a:t>counts</a:t>
            </a:r>
            <a:r>
              <a:rPr lang="en-US" dirty="0"/>
              <a:t> are clear,</a:t>
            </a:r>
          </a:p>
          <a:p>
            <a:r>
              <a:rPr lang="en-US" dirty="0"/>
              <a:t>The largest and smallest are easy to hear.</a:t>
            </a:r>
          </a:p>
          <a:p>
            <a:r>
              <a:rPr lang="en-US" dirty="0"/>
              <a:t>One class stands out, the biggest by far,</a:t>
            </a:r>
          </a:p>
          <a:p>
            <a:r>
              <a:rPr lang="en-US" dirty="0"/>
              <a:t>Another is small, it's barely a star.</a:t>
            </a:r>
          </a:p>
          <a:p>
            <a:r>
              <a:rPr lang="en-US" dirty="0"/>
              <a:t>Look at the charts, and you will find,</a:t>
            </a:r>
          </a:p>
          <a:p>
            <a:r>
              <a:rPr lang="en-US" dirty="0"/>
              <a:t>The class that's neither ahead nor behind. </a:t>
            </a:r>
          </a:p>
          <a:p>
            <a:endParaRPr lang="en-US" dirty="0"/>
          </a:p>
          <a:p>
            <a:r>
              <a:rPr lang="en-US" dirty="0"/>
              <a:t>Tab 2 in the lab sheet can help.</a:t>
            </a:r>
            <a:endParaRPr lang="en-GB" dirty="0"/>
          </a:p>
        </p:txBody>
      </p:sp>
      <p:sp>
        <p:nvSpPr>
          <p:cNvPr id="15" name="TextBox 14">
            <a:extLst>
              <a:ext uri="{FF2B5EF4-FFF2-40B4-BE49-F238E27FC236}">
                <a16:creationId xmlns:a16="http://schemas.microsoft.com/office/drawing/2014/main" id="{08A2B92F-1FE1-B2E5-412A-40EE333CE2F2}"/>
              </a:ext>
            </a:extLst>
          </p:cNvPr>
          <p:cNvSpPr txBox="1"/>
          <p:nvPr/>
        </p:nvSpPr>
        <p:spPr>
          <a:xfrm>
            <a:off x="1848340" y="2967335"/>
            <a:ext cx="4591526" cy="923330"/>
          </a:xfrm>
          <a:prstGeom prst="rect">
            <a:avLst/>
          </a:prstGeom>
          <a:noFill/>
        </p:spPr>
        <p:txBody>
          <a:bodyPr wrap="square">
            <a:spAutoFit/>
          </a:bodyPr>
          <a:lstStyle/>
          <a:p>
            <a:r>
              <a:rPr lang="en-US" dirty="0"/>
              <a:t>Clicks, Scroll depth, Time on page, Interaction patterns,  Engagement rate, Navigation Paths etc.</a:t>
            </a:r>
            <a:endParaRPr lang="en-GB" dirty="0"/>
          </a:p>
        </p:txBody>
      </p:sp>
      <p:pic>
        <p:nvPicPr>
          <p:cNvPr id="16" name="counter-30">
            <a:hlinkClick r:id="" action="ppaction://media"/>
            <a:extLst>
              <a:ext uri="{FF2B5EF4-FFF2-40B4-BE49-F238E27FC236}">
                <a16:creationId xmlns:a16="http://schemas.microsoft.com/office/drawing/2014/main" id="{71E4DF12-8AE1-08BD-C8B0-E110578FE34C}"/>
              </a:ext>
              <a:ext uri="{C183D7F6-B498-43B3-948B-1728B52AA6E4}">
                <adec:decorative xmlns:adec="http://schemas.microsoft.com/office/drawing/2017/decorative" val="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661360" y="5402178"/>
            <a:ext cx="2410195" cy="1349709"/>
          </a:xfrm>
          <a:prstGeom prst="rect">
            <a:avLst/>
          </a:prstGeom>
        </p:spPr>
      </p:pic>
    </p:spTree>
    <p:extLst>
      <p:ext uri="{BB962C8B-B14F-4D97-AF65-F5344CB8AC3E}">
        <p14:creationId xmlns:p14="http://schemas.microsoft.com/office/powerpoint/2010/main" val="1057706016"/>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video>
              <p:cMediaNode vol="80000">
                <p:cTn id="3" fill="hold" display="0">
                  <p:stCondLst>
                    <p:cond delay="indefinite"/>
                  </p:stCondLst>
                </p:cTn>
                <p:tgtEl>
                  <p:spTgt spid="1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C56DF-A3E7-1619-A4EA-2A315576216D}"/>
              </a:ext>
            </a:extLst>
          </p:cNvPr>
          <p:cNvSpPr>
            <a:spLocks noGrp="1"/>
          </p:cNvSpPr>
          <p:nvPr>
            <p:ph type="title"/>
          </p:nvPr>
        </p:nvSpPr>
        <p:spPr/>
        <p:txBody>
          <a:bodyPr/>
          <a:lstStyle/>
          <a:p>
            <a:r>
              <a:rPr lang="en-GB" dirty="0"/>
              <a:t>Activity: </a:t>
            </a:r>
            <a:r>
              <a:rPr lang="en-GB" b="1" dirty="0"/>
              <a:t>Analyse</a:t>
            </a:r>
            <a:r>
              <a:rPr lang="en-GB" dirty="0"/>
              <a:t> the features</a:t>
            </a:r>
          </a:p>
        </p:txBody>
      </p:sp>
      <p:sp>
        <p:nvSpPr>
          <p:cNvPr id="3" name="Content Placeholder 2">
            <a:extLst>
              <a:ext uri="{FF2B5EF4-FFF2-40B4-BE49-F238E27FC236}">
                <a16:creationId xmlns:a16="http://schemas.microsoft.com/office/drawing/2014/main" id="{43FA280C-061C-8803-8DC8-0285B6054B14}"/>
              </a:ext>
            </a:extLst>
          </p:cNvPr>
          <p:cNvSpPr>
            <a:spLocks noGrp="1"/>
          </p:cNvSpPr>
          <p:nvPr>
            <p:ph idx="1"/>
          </p:nvPr>
        </p:nvSpPr>
        <p:spPr/>
        <p:txBody>
          <a:bodyPr/>
          <a:lstStyle/>
          <a:p>
            <a:r>
              <a:rPr lang="en-GB" dirty="0"/>
              <a:t>It is also important to inspect the data more closely.</a:t>
            </a:r>
          </a:p>
          <a:p>
            <a:r>
              <a:rPr lang="en-GB" dirty="0"/>
              <a:t>And look at the different features.</a:t>
            </a:r>
          </a:p>
          <a:p>
            <a:r>
              <a:rPr lang="en-GB" dirty="0"/>
              <a:t>Go to the labs sheet (Google Doc) and complete “Analyse the features activity.”</a:t>
            </a:r>
          </a:p>
          <a:p>
            <a:r>
              <a:rPr lang="en-GB" dirty="0"/>
              <a:t>Tab 3.</a:t>
            </a:r>
          </a:p>
        </p:txBody>
      </p:sp>
      <p:pic>
        <p:nvPicPr>
          <p:cNvPr id="4" name="counter-30">
            <a:hlinkClick r:id="" action="ppaction://media"/>
            <a:extLst>
              <a:ext uri="{FF2B5EF4-FFF2-40B4-BE49-F238E27FC236}">
                <a16:creationId xmlns:a16="http://schemas.microsoft.com/office/drawing/2014/main" id="{6B77EC0D-ECE2-6634-30F8-CC327D771523}"/>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25891" y="5774315"/>
            <a:ext cx="1745664" cy="977572"/>
          </a:xfrm>
          <a:prstGeom prst="rect">
            <a:avLst/>
          </a:prstGeom>
        </p:spPr>
      </p:pic>
    </p:spTree>
    <p:extLst>
      <p:ext uri="{BB962C8B-B14F-4D97-AF65-F5344CB8AC3E}">
        <p14:creationId xmlns:p14="http://schemas.microsoft.com/office/powerpoint/2010/main" val="6996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07D1AE-EA31-A0DC-4EBE-F1DBDF8E181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6000" y="778625"/>
            <a:ext cx="5837576" cy="5881666"/>
          </a:xfrm>
          <a:prstGeom prst="rect">
            <a:avLst/>
          </a:prstGeom>
        </p:spPr>
      </p:pic>
      <p:sp>
        <p:nvSpPr>
          <p:cNvPr id="2" name="Title 1">
            <a:extLst>
              <a:ext uri="{FF2B5EF4-FFF2-40B4-BE49-F238E27FC236}">
                <a16:creationId xmlns:a16="http://schemas.microsoft.com/office/drawing/2014/main" id="{386FC98B-CF90-95BB-EC4E-647E73E1FC17}"/>
              </a:ext>
            </a:extLst>
          </p:cNvPr>
          <p:cNvSpPr>
            <a:spLocks noGrp="1"/>
          </p:cNvSpPr>
          <p:nvPr>
            <p:ph type="title"/>
          </p:nvPr>
        </p:nvSpPr>
        <p:spPr/>
        <p:txBody>
          <a:bodyPr/>
          <a:lstStyle/>
          <a:p>
            <a:r>
              <a:rPr lang="en-GB" dirty="0"/>
              <a:t>What do algorithms do?</a:t>
            </a:r>
          </a:p>
        </p:txBody>
      </p:sp>
      <p:sp>
        <p:nvSpPr>
          <p:cNvPr id="3" name="Content Placeholder 2">
            <a:extLst>
              <a:ext uri="{FF2B5EF4-FFF2-40B4-BE49-F238E27FC236}">
                <a16:creationId xmlns:a16="http://schemas.microsoft.com/office/drawing/2014/main" id="{A2B8E72E-4C20-AE54-2749-2DB8B82397DE}"/>
              </a:ext>
            </a:extLst>
          </p:cNvPr>
          <p:cNvSpPr>
            <a:spLocks noGrp="1"/>
          </p:cNvSpPr>
          <p:nvPr>
            <p:ph idx="1"/>
          </p:nvPr>
        </p:nvSpPr>
        <p:spPr/>
        <p:txBody>
          <a:bodyPr/>
          <a:lstStyle/>
          <a:p>
            <a:r>
              <a:rPr lang="en-GB" dirty="0"/>
              <a:t>Find patterns in data</a:t>
            </a:r>
          </a:p>
          <a:p>
            <a:r>
              <a:rPr lang="en-GB" dirty="0"/>
              <a:t>Find consistency</a:t>
            </a:r>
          </a:p>
          <a:p>
            <a:r>
              <a:rPr lang="en-GB" dirty="0"/>
              <a:t>Find inconsistency</a:t>
            </a:r>
          </a:p>
          <a:p>
            <a:endParaRPr lang="en-GB" dirty="0"/>
          </a:p>
        </p:txBody>
      </p:sp>
      <p:sp>
        <p:nvSpPr>
          <p:cNvPr id="8" name="TextBox 7">
            <a:extLst>
              <a:ext uri="{FF2B5EF4-FFF2-40B4-BE49-F238E27FC236}">
                <a16:creationId xmlns:a16="http://schemas.microsoft.com/office/drawing/2014/main" id="{5BFE3DEB-B1D6-EACC-FAAA-87B6C7731AAD}"/>
              </a:ext>
            </a:extLst>
          </p:cNvPr>
          <p:cNvSpPr txBox="1"/>
          <p:nvPr/>
        </p:nvSpPr>
        <p:spPr>
          <a:xfrm>
            <a:off x="6486230" y="6544876"/>
            <a:ext cx="3881090" cy="230832"/>
          </a:xfrm>
          <a:prstGeom prst="rect">
            <a:avLst/>
          </a:prstGeom>
          <a:noFill/>
        </p:spPr>
        <p:txBody>
          <a:bodyPr wrap="square" rtlCol="0">
            <a:spAutoFit/>
          </a:bodyPr>
          <a:lstStyle/>
          <a:p>
            <a:r>
              <a:rPr lang="en-GB" sz="900">
                <a:hlinkClick r:id="rId4" tooltip="https://training.galaxyproject.org/training-material/topics/transcriptomics/tutorials/rna-seq-viz-with-volcanoplot/tutorial.html"/>
              </a:rPr>
              <a:t>This Photo</a:t>
            </a:r>
            <a:r>
              <a:rPr lang="en-GB" sz="900"/>
              <a:t> by Unknown Author is licensed under </a:t>
            </a:r>
            <a:r>
              <a:rPr lang="en-GB" sz="900">
                <a:hlinkClick r:id="rId5" tooltip="https://creativecommons.org/licenses/by/3.0/"/>
              </a:rPr>
              <a:t>CC BY</a:t>
            </a:r>
            <a:endParaRPr lang="en-GB" sz="900"/>
          </a:p>
        </p:txBody>
      </p:sp>
    </p:spTree>
    <p:extLst>
      <p:ext uri="{BB962C8B-B14F-4D97-AF65-F5344CB8AC3E}">
        <p14:creationId xmlns:p14="http://schemas.microsoft.com/office/powerpoint/2010/main" val="286184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0A8DA-BAD4-5711-CEEA-F29760B1A051}"/>
              </a:ext>
            </a:extLst>
          </p:cNvPr>
          <p:cNvSpPr>
            <a:spLocks noGrp="1"/>
          </p:cNvSpPr>
          <p:nvPr>
            <p:ph type="title"/>
          </p:nvPr>
        </p:nvSpPr>
        <p:spPr/>
        <p:txBody>
          <a:bodyPr/>
          <a:lstStyle/>
          <a:p>
            <a:r>
              <a:rPr lang="en-GB" dirty="0"/>
              <a:t>Who’s been to an escape room?</a:t>
            </a:r>
          </a:p>
        </p:txBody>
      </p:sp>
      <p:sp>
        <p:nvSpPr>
          <p:cNvPr id="3" name="Content Placeholder 2">
            <a:extLst>
              <a:ext uri="{FF2B5EF4-FFF2-40B4-BE49-F238E27FC236}">
                <a16:creationId xmlns:a16="http://schemas.microsoft.com/office/drawing/2014/main" id="{0AE4D6BD-A15E-85E1-85C0-0D16F3E72BC3}"/>
              </a:ext>
            </a:extLst>
          </p:cNvPr>
          <p:cNvSpPr>
            <a:spLocks noGrp="1"/>
          </p:cNvSpPr>
          <p:nvPr>
            <p:ph idx="1"/>
          </p:nvPr>
        </p:nvSpPr>
        <p:spPr/>
        <p:txBody>
          <a:bodyPr/>
          <a:lstStyle/>
          <a:p>
            <a:r>
              <a:rPr lang="en-GB" dirty="0"/>
              <a:t>What theme?</a:t>
            </a:r>
          </a:p>
          <a:p>
            <a:r>
              <a:rPr lang="en-GB" dirty="0"/>
              <a:t>What do you like about it?</a:t>
            </a:r>
          </a:p>
          <a:p>
            <a:r>
              <a:rPr lang="en-GB" dirty="0"/>
              <a:t>Learned any new facts?</a:t>
            </a:r>
          </a:p>
        </p:txBody>
      </p:sp>
      <p:pic>
        <p:nvPicPr>
          <p:cNvPr id="4" name="Picture 3">
            <a:extLst>
              <a:ext uri="{FF2B5EF4-FFF2-40B4-BE49-F238E27FC236}">
                <a16:creationId xmlns:a16="http://schemas.microsoft.com/office/drawing/2014/main" id="{BE7FF0CE-ACF5-281E-55ED-85BD9C5840D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28787" y="2621790"/>
            <a:ext cx="6858352" cy="342282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4218726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7640-72F3-C3FF-9F90-20B38A07E33F}"/>
              </a:ext>
            </a:extLst>
          </p:cNvPr>
          <p:cNvSpPr>
            <a:spLocks noGrp="1"/>
          </p:cNvSpPr>
          <p:nvPr>
            <p:ph type="title"/>
          </p:nvPr>
        </p:nvSpPr>
        <p:spPr/>
        <p:txBody>
          <a:bodyPr/>
          <a:lstStyle/>
          <a:p>
            <a:r>
              <a:rPr lang="en-GB" dirty="0"/>
              <a:t>Spot the capital differences in Ms Blue 🔐</a:t>
            </a:r>
          </a:p>
        </p:txBody>
      </p:sp>
      <p:pic>
        <p:nvPicPr>
          <p:cNvPr id="5" name="Content Placeholder 4">
            <a:extLst>
              <a:ext uri="{FF2B5EF4-FFF2-40B4-BE49-F238E27FC236}">
                <a16:creationId xmlns:a16="http://schemas.microsoft.com/office/drawing/2014/main" id="{D9B6C13D-A0B8-91EE-690B-040A19CE1EB9}"/>
              </a:ext>
              <a:ext uri="{C183D7F6-B498-43B3-948B-1728B52AA6E4}">
                <adec:decorative xmlns:adec="http://schemas.microsoft.com/office/drawing/2017/decorative" val="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13044" y="1374732"/>
            <a:ext cx="5474189" cy="5474189"/>
          </a:xfrm>
        </p:spPr>
      </p:pic>
      <p:pic>
        <p:nvPicPr>
          <p:cNvPr id="7" name="Picture 6">
            <a:extLst>
              <a:ext uri="{FF2B5EF4-FFF2-40B4-BE49-F238E27FC236}">
                <a16:creationId xmlns:a16="http://schemas.microsoft.com/office/drawing/2014/main" id="{2F252022-021B-A8D8-48ED-6259EA7911A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1" y="1374732"/>
            <a:ext cx="5475600" cy="5475600"/>
          </a:xfrm>
          <a:prstGeom prst="rect">
            <a:avLst/>
          </a:prstGeom>
        </p:spPr>
      </p:pic>
      <p:pic>
        <p:nvPicPr>
          <p:cNvPr id="3" name="counter-30">
            <a:hlinkClick r:id="" action="ppaction://media"/>
            <a:extLst>
              <a:ext uri="{FF2B5EF4-FFF2-40B4-BE49-F238E27FC236}">
                <a16:creationId xmlns:a16="http://schemas.microsoft.com/office/drawing/2014/main" id="{3C97CC14-D6E3-0A70-6DD8-7B1F57929E3A}"/>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22395" y="365124"/>
            <a:ext cx="1519106" cy="850699"/>
          </a:xfrm>
          <a:prstGeom prst="rect">
            <a:avLst/>
          </a:prstGeom>
        </p:spPr>
      </p:pic>
    </p:spTree>
    <p:extLst>
      <p:ext uri="{BB962C8B-B14F-4D97-AF65-F5344CB8AC3E}">
        <p14:creationId xmlns:p14="http://schemas.microsoft.com/office/powerpoint/2010/main" val="1443355311"/>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A148-BDE6-F63A-4EB4-FBF5692CA39E}"/>
              </a:ext>
            </a:extLst>
          </p:cNvPr>
          <p:cNvSpPr>
            <a:spLocks noGrp="1"/>
          </p:cNvSpPr>
          <p:nvPr>
            <p:ph type="title"/>
          </p:nvPr>
        </p:nvSpPr>
        <p:spPr/>
        <p:txBody>
          <a:bodyPr/>
          <a:lstStyle/>
          <a:p>
            <a:r>
              <a:rPr lang="en-GB" dirty="0"/>
              <a:t>What algorithms really do</a:t>
            </a:r>
          </a:p>
        </p:txBody>
      </p:sp>
      <p:sp>
        <p:nvSpPr>
          <p:cNvPr id="12" name="Content Placeholder 11">
            <a:extLst>
              <a:ext uri="{FF2B5EF4-FFF2-40B4-BE49-F238E27FC236}">
                <a16:creationId xmlns:a16="http://schemas.microsoft.com/office/drawing/2014/main" id="{1DBC2A63-7D02-C50E-2E0F-8B2D70A46169}"/>
              </a:ext>
            </a:extLst>
          </p:cNvPr>
          <p:cNvSpPr>
            <a:spLocks noGrp="1"/>
          </p:cNvSpPr>
          <p:nvPr>
            <p:ph idx="1"/>
          </p:nvPr>
        </p:nvSpPr>
        <p:spPr/>
        <p:txBody>
          <a:bodyPr>
            <a:normAutofit/>
          </a:bodyPr>
          <a:lstStyle/>
          <a:p>
            <a:r>
              <a:rPr lang="en-GB" dirty="0"/>
              <a:t>Find patters + make decision = prediction</a:t>
            </a:r>
          </a:p>
          <a:p>
            <a:endParaRPr lang="en-US" dirty="0"/>
          </a:p>
          <a:p>
            <a:r>
              <a:rPr lang="en-US" b="1" dirty="0"/>
              <a:t>Regression</a:t>
            </a:r>
            <a:r>
              <a:rPr lang="en-US" dirty="0"/>
              <a:t>: predicting a continuous value (a number). </a:t>
            </a:r>
          </a:p>
          <a:p>
            <a:pPr lvl="1">
              <a:buFont typeface="Courier New" panose="02070309020205020404" pitchFamily="49" charset="0"/>
              <a:buChar char="o"/>
            </a:pPr>
            <a:r>
              <a:rPr lang="en-US" dirty="0"/>
              <a:t>house prices based on size and location.</a:t>
            </a:r>
          </a:p>
          <a:p>
            <a:pPr lvl="1">
              <a:buFont typeface="Courier New" panose="02070309020205020404" pitchFamily="49" charset="0"/>
              <a:buChar char="o"/>
            </a:pPr>
            <a:r>
              <a:rPr lang="en-US" dirty="0"/>
              <a:t>CO2 emissions based on traffic and temperature</a:t>
            </a:r>
          </a:p>
          <a:p>
            <a:endParaRPr lang="en-US" dirty="0"/>
          </a:p>
          <a:p>
            <a:r>
              <a:rPr lang="en-US" b="1" dirty="0"/>
              <a:t>Classification</a:t>
            </a:r>
            <a:r>
              <a:rPr lang="en-US" dirty="0"/>
              <a:t>: Predicting which category something belongs to. </a:t>
            </a:r>
          </a:p>
          <a:p>
            <a:pPr lvl="1">
              <a:buFont typeface="Courier New" panose="02070309020205020404" pitchFamily="49" charset="0"/>
              <a:buChar char="o"/>
            </a:pPr>
            <a:r>
              <a:rPr lang="en-US" dirty="0"/>
              <a:t>Face recognition</a:t>
            </a:r>
          </a:p>
          <a:p>
            <a:pPr lvl="1">
              <a:buFont typeface="Courier New" panose="02070309020205020404" pitchFamily="49" charset="0"/>
              <a:buChar char="o"/>
            </a:pPr>
            <a:r>
              <a:rPr lang="en-US" dirty="0"/>
              <a:t>Fraud detection</a:t>
            </a:r>
            <a:endParaRPr lang="en-GB" dirty="0"/>
          </a:p>
        </p:txBody>
      </p:sp>
    </p:spTree>
    <p:extLst>
      <p:ext uri="{BB962C8B-B14F-4D97-AF65-F5344CB8AC3E}">
        <p14:creationId xmlns:p14="http://schemas.microsoft.com/office/powerpoint/2010/main" val="448688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0E918-3B47-BE2E-4E37-AE286F68F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17772-60D2-F72C-CBA8-C8534D8AE217}"/>
              </a:ext>
            </a:extLst>
          </p:cNvPr>
          <p:cNvSpPr>
            <a:spLocks noGrp="1"/>
          </p:cNvSpPr>
          <p:nvPr>
            <p:ph type="title"/>
          </p:nvPr>
        </p:nvSpPr>
        <p:spPr/>
        <p:txBody>
          <a:bodyPr>
            <a:normAutofit/>
          </a:bodyPr>
          <a:lstStyle/>
          <a:p>
            <a:r>
              <a:rPr lang="en-GB" dirty="0"/>
              <a:t>Activity: Quiz</a:t>
            </a:r>
          </a:p>
        </p:txBody>
      </p:sp>
      <p:sp>
        <p:nvSpPr>
          <p:cNvPr id="3" name="Content Placeholder 2">
            <a:extLst>
              <a:ext uri="{FF2B5EF4-FFF2-40B4-BE49-F238E27FC236}">
                <a16:creationId xmlns:a16="http://schemas.microsoft.com/office/drawing/2014/main" id="{46DCB7DA-2F79-8F4F-B36B-72CE98699838}"/>
              </a:ext>
            </a:extLst>
          </p:cNvPr>
          <p:cNvSpPr>
            <a:spLocks noGrp="1"/>
          </p:cNvSpPr>
          <p:nvPr>
            <p:ph idx="1"/>
          </p:nvPr>
        </p:nvSpPr>
        <p:spPr>
          <a:xfrm>
            <a:off x="838200" y="1825625"/>
            <a:ext cx="11163300" cy="4351338"/>
          </a:xfrm>
        </p:spPr>
        <p:txBody>
          <a:bodyPr/>
          <a:lstStyle/>
          <a:p>
            <a:pPr marL="0" indent="0">
              <a:buNone/>
            </a:pPr>
            <a:r>
              <a:rPr lang="en-GB" b="1" i="0" dirty="0">
                <a:effectLst/>
                <a:latin typeface="DeepSeek-CJK-patch"/>
              </a:rPr>
              <a:t>Imagine you want to teach an algorithm to identify different types of fruit. What would be the BEST way to provide the "learning material" (data) to this algorithm?</a:t>
            </a:r>
            <a:endParaRPr lang="en-US" dirty="0">
              <a:latin typeface="DeepSeek-CJK-patch"/>
            </a:endParaRPr>
          </a:p>
          <a:p>
            <a:pPr marL="0" indent="0">
              <a:buNone/>
            </a:pPr>
            <a:endParaRPr lang="en-US" dirty="0">
              <a:latin typeface="DeepSeek-CJK-patch"/>
            </a:endParaRPr>
          </a:p>
          <a:p>
            <a:pPr marL="514350" indent="-514350">
              <a:buAutoNum type="alphaUcParenR"/>
            </a:pPr>
            <a:r>
              <a:rPr lang="en-GB" dirty="0">
                <a:latin typeface="DeepSeek-CJK-patch"/>
              </a:rPr>
              <a:t>Give it a list of fruit names in alphabetical order</a:t>
            </a:r>
          </a:p>
          <a:p>
            <a:pPr marL="514350" indent="-514350">
              <a:buFont typeface="Arial" panose="020B0604020202020204" pitchFamily="34" charset="0"/>
              <a:buAutoNum type="alphaUcParenR"/>
            </a:pPr>
            <a:r>
              <a:rPr lang="en-GB" dirty="0">
                <a:latin typeface="DeepSeek-CJK-patch"/>
              </a:rPr>
              <a:t>Show it many pictures of different fruits, labelled with their names</a:t>
            </a:r>
          </a:p>
          <a:p>
            <a:pPr marL="514350" indent="-514350">
              <a:buFont typeface="Arial" panose="020B0604020202020204" pitchFamily="34" charset="0"/>
              <a:buAutoNum type="alphaUcParenR"/>
            </a:pPr>
            <a:r>
              <a:rPr lang="en-GB" dirty="0">
                <a:latin typeface="DeepSeek-CJK-patch"/>
              </a:rPr>
              <a:t>Describe the taste of each fruit using abstract words</a:t>
            </a:r>
          </a:p>
          <a:p>
            <a:pPr marL="514350" indent="-514350">
              <a:buFont typeface="Arial" panose="020B0604020202020204" pitchFamily="34" charset="0"/>
              <a:buAutoNum type="alphaUcParenR"/>
            </a:pPr>
            <a:r>
              <a:rPr lang="en-GB" dirty="0">
                <a:latin typeface="DeepSeek-CJK-patch"/>
              </a:rPr>
              <a:t>Provide it with the chemical composition of each fruit</a:t>
            </a:r>
          </a:p>
          <a:p>
            <a:pPr marL="514350" indent="-514350">
              <a:buAutoNum type="alphaUcParenR"/>
            </a:pPr>
            <a:endParaRPr lang="en-US" dirty="0">
              <a:latin typeface="DeepSeek-CJK-patch"/>
            </a:endParaRPr>
          </a:p>
          <a:p>
            <a:pPr marL="0" indent="0">
              <a:buNone/>
            </a:pPr>
            <a:endParaRPr lang="en-GB" dirty="0"/>
          </a:p>
        </p:txBody>
      </p:sp>
      <p:pic>
        <p:nvPicPr>
          <p:cNvPr id="4" name="Graphic 3">
            <a:extLst>
              <a:ext uri="{FF2B5EF4-FFF2-40B4-BE49-F238E27FC236}">
                <a16:creationId xmlns:a16="http://schemas.microsoft.com/office/drawing/2014/main" id="{943D64A2-E5E1-70A0-AE29-77BC8FD5CCE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79371">
            <a:off x="4621657" y="760992"/>
            <a:ext cx="580894" cy="609018"/>
          </a:xfrm>
          <a:prstGeom prst="rect">
            <a:avLst/>
          </a:prstGeom>
        </p:spPr>
      </p:pic>
    </p:spTree>
    <p:extLst>
      <p:ext uri="{BB962C8B-B14F-4D97-AF65-F5344CB8AC3E}">
        <p14:creationId xmlns:p14="http://schemas.microsoft.com/office/powerpoint/2010/main" val="293251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3912D-2DC7-F9A6-ED54-828B19D3C353}"/>
              </a:ext>
            </a:extLst>
          </p:cNvPr>
          <p:cNvSpPr>
            <a:spLocks noGrp="1"/>
          </p:cNvSpPr>
          <p:nvPr>
            <p:ph type="title"/>
          </p:nvPr>
        </p:nvSpPr>
        <p:spPr/>
        <p:txBody>
          <a:bodyPr/>
          <a:lstStyle/>
          <a:p>
            <a:r>
              <a:rPr lang="en-GB" dirty="0"/>
              <a:t>Activity: Arrange, </a:t>
            </a:r>
            <a:r>
              <a:rPr lang="en-GB" dirty="0" err="1"/>
              <a:t>order</a:t>
            </a:r>
            <a:r>
              <a:rPr lang="en-GB" b="1" dirty="0" err="1"/>
              <a:t>ING</a:t>
            </a:r>
            <a:r>
              <a:rPr lang="en-GB" dirty="0"/>
              <a:t> is 🗝️</a:t>
            </a:r>
          </a:p>
        </p:txBody>
      </p:sp>
      <p:sp>
        <p:nvSpPr>
          <p:cNvPr id="3" name="Content Placeholder 2">
            <a:extLst>
              <a:ext uri="{FF2B5EF4-FFF2-40B4-BE49-F238E27FC236}">
                <a16:creationId xmlns:a16="http://schemas.microsoft.com/office/drawing/2014/main" id="{784B1A69-B304-784D-A88B-BCB9311C7FBC}"/>
              </a:ext>
            </a:extLst>
          </p:cNvPr>
          <p:cNvSpPr>
            <a:spLocks noGrp="1"/>
          </p:cNvSpPr>
          <p:nvPr>
            <p:ph idx="1"/>
          </p:nvPr>
        </p:nvSpPr>
        <p:spPr/>
        <p:txBody>
          <a:bodyPr>
            <a:normAutofit/>
          </a:bodyPr>
          <a:lstStyle/>
          <a:p>
            <a:pPr marL="0" indent="0">
              <a:buNone/>
            </a:pPr>
            <a:r>
              <a:rPr lang="en-US" b="1" dirty="0"/>
              <a:t>If you are to train a virtual pet, what would be the steps?</a:t>
            </a:r>
          </a:p>
          <a:p>
            <a:r>
              <a:rPr lang="en-US" dirty="0"/>
              <a:t>Complete the ordering in your lab sheet Tab 5.</a:t>
            </a:r>
          </a:p>
          <a:p>
            <a:endParaRPr lang="en-GB" dirty="0"/>
          </a:p>
        </p:txBody>
      </p:sp>
      <p:sp>
        <p:nvSpPr>
          <p:cNvPr id="14" name="Rectangle: Rounded Corners 13">
            <a:extLst>
              <a:ext uri="{FF2B5EF4-FFF2-40B4-BE49-F238E27FC236}">
                <a16:creationId xmlns:a16="http://schemas.microsoft.com/office/drawing/2014/main" id="{BE4A57D1-8836-4C7E-5DE6-066F3077E55A}"/>
              </a:ext>
            </a:extLst>
          </p:cNvPr>
          <p:cNvSpPr/>
          <p:nvPr/>
        </p:nvSpPr>
        <p:spPr>
          <a:xfrm>
            <a:off x="6906173" y="4425255"/>
            <a:ext cx="3987800" cy="9058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b="1" dirty="0">
                <a:solidFill>
                  <a:schemeClr val="tx1"/>
                </a:solidFill>
              </a:rPr>
              <a:t>Label its behaviors (Good/Bad)</a:t>
            </a:r>
          </a:p>
        </p:txBody>
      </p:sp>
      <p:sp>
        <p:nvSpPr>
          <p:cNvPr id="15" name="Rectangle: Rounded Corners 14">
            <a:extLst>
              <a:ext uri="{FF2B5EF4-FFF2-40B4-BE49-F238E27FC236}">
                <a16:creationId xmlns:a16="http://schemas.microsoft.com/office/drawing/2014/main" id="{71BF0480-4ED1-B70D-C6CE-FFA1EB1CB729}"/>
              </a:ext>
            </a:extLst>
          </p:cNvPr>
          <p:cNvSpPr/>
          <p:nvPr/>
        </p:nvSpPr>
        <p:spPr>
          <a:xfrm>
            <a:off x="6525173" y="5595896"/>
            <a:ext cx="2628901" cy="116213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b="1">
                <a:solidFill>
                  <a:schemeClr val="tx1"/>
                </a:solidFill>
              </a:rPr>
              <a:t>Repeat the process</a:t>
            </a:r>
            <a:endParaRPr lang="en-US" sz="3200" b="1" dirty="0">
              <a:solidFill>
                <a:schemeClr val="tx1"/>
              </a:solidFill>
            </a:endParaRPr>
          </a:p>
        </p:txBody>
      </p:sp>
      <p:sp>
        <p:nvSpPr>
          <p:cNvPr id="16" name="Rectangle: Rounded Corners 15">
            <a:extLst>
              <a:ext uri="{FF2B5EF4-FFF2-40B4-BE49-F238E27FC236}">
                <a16:creationId xmlns:a16="http://schemas.microsoft.com/office/drawing/2014/main" id="{0C791C15-80AD-2E03-A09E-F47165CCA49C}"/>
              </a:ext>
            </a:extLst>
          </p:cNvPr>
          <p:cNvSpPr/>
          <p:nvPr/>
        </p:nvSpPr>
        <p:spPr>
          <a:xfrm>
            <a:off x="1298027" y="5067707"/>
            <a:ext cx="4597400" cy="14251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b="1" dirty="0">
                <a:solidFill>
                  <a:schemeClr val="tx1"/>
                </a:solidFill>
              </a:rPr>
              <a:t>Notice improvements over time</a:t>
            </a:r>
          </a:p>
        </p:txBody>
      </p:sp>
      <p:sp>
        <p:nvSpPr>
          <p:cNvPr id="17" name="Rectangle: Rounded Corners 16">
            <a:extLst>
              <a:ext uri="{FF2B5EF4-FFF2-40B4-BE49-F238E27FC236}">
                <a16:creationId xmlns:a16="http://schemas.microsoft.com/office/drawing/2014/main" id="{5EB310A9-F0A8-024C-3AFB-5F1C2D1A3A68}"/>
              </a:ext>
            </a:extLst>
          </p:cNvPr>
          <p:cNvSpPr/>
          <p:nvPr/>
        </p:nvSpPr>
        <p:spPr>
          <a:xfrm>
            <a:off x="31623" y="3407278"/>
            <a:ext cx="4387977" cy="13229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b="1" dirty="0">
                <a:solidFill>
                  <a:schemeClr val="tx1"/>
                </a:solidFill>
              </a:rPr>
              <a:t>Adjust rules based on outcomes</a:t>
            </a:r>
          </a:p>
        </p:txBody>
      </p:sp>
      <p:sp>
        <p:nvSpPr>
          <p:cNvPr id="18" name="Rectangle: Rounded Corners 17">
            <a:extLst>
              <a:ext uri="{FF2B5EF4-FFF2-40B4-BE49-F238E27FC236}">
                <a16:creationId xmlns:a16="http://schemas.microsoft.com/office/drawing/2014/main" id="{6EDD9EFE-89A1-9A34-376F-58BDB4AC7909}"/>
              </a:ext>
            </a:extLst>
          </p:cNvPr>
          <p:cNvSpPr/>
          <p:nvPr/>
        </p:nvSpPr>
        <p:spPr>
          <a:xfrm>
            <a:off x="4743186" y="2973622"/>
            <a:ext cx="3563974" cy="129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3200" b="1" dirty="0">
                <a:solidFill>
                  <a:schemeClr val="tx1"/>
                </a:solidFill>
              </a:rPr>
              <a:t>Experiment with rewards</a:t>
            </a:r>
          </a:p>
        </p:txBody>
      </p:sp>
    </p:spTree>
    <p:extLst>
      <p:ext uri="{BB962C8B-B14F-4D97-AF65-F5344CB8AC3E}">
        <p14:creationId xmlns:p14="http://schemas.microsoft.com/office/powerpoint/2010/main" val="251416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4A712-9F22-E564-8E14-E08D517AFAC3}"/>
              </a:ext>
            </a:extLst>
          </p:cNvPr>
          <p:cNvSpPr>
            <a:spLocks noGrp="1"/>
          </p:cNvSpPr>
          <p:nvPr>
            <p:ph type="title"/>
          </p:nvPr>
        </p:nvSpPr>
        <p:spPr/>
        <p:txBody>
          <a:bodyPr/>
          <a:lstStyle/>
          <a:p>
            <a:r>
              <a:rPr lang="en-GB" dirty="0"/>
              <a:t>User data is very useful for algorithms</a:t>
            </a:r>
          </a:p>
        </p:txBody>
      </p:sp>
      <p:sp>
        <p:nvSpPr>
          <p:cNvPr id="3" name="Content Placeholder 2">
            <a:extLst>
              <a:ext uri="{FF2B5EF4-FFF2-40B4-BE49-F238E27FC236}">
                <a16:creationId xmlns:a16="http://schemas.microsoft.com/office/drawing/2014/main" id="{4624396C-C9A7-D432-D8FA-9C8AE0147BCC}"/>
              </a:ext>
            </a:extLst>
          </p:cNvPr>
          <p:cNvSpPr>
            <a:spLocks noGrp="1"/>
          </p:cNvSpPr>
          <p:nvPr>
            <p:ph idx="1"/>
          </p:nvPr>
        </p:nvSpPr>
        <p:spPr/>
        <p:txBody>
          <a:bodyPr/>
          <a:lstStyle/>
          <a:p>
            <a:r>
              <a:rPr lang="en-GB" dirty="0"/>
              <a:t>Interesting data could be collected from mouse activity and gaze. </a:t>
            </a:r>
          </a:p>
          <a:p>
            <a:r>
              <a:rPr lang="en-GB" dirty="0"/>
              <a:t>Advertisement or common products are to be placed at or near these locations.</a:t>
            </a:r>
          </a:p>
        </p:txBody>
      </p:sp>
      <p:pic>
        <p:nvPicPr>
          <p:cNvPr id="5" name="Picture 4">
            <a:extLst>
              <a:ext uri="{FF2B5EF4-FFF2-40B4-BE49-F238E27FC236}">
                <a16:creationId xmlns:a16="http://schemas.microsoft.com/office/drawing/2014/main" id="{37A2197A-50D4-03AE-0A2E-FADCD0E4CD6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030568">
            <a:off x="7247617" y="3160464"/>
            <a:ext cx="4425048" cy="3424485"/>
          </a:xfrm>
          <a:prstGeom prst="rect">
            <a:avLst/>
          </a:prstGeom>
        </p:spPr>
      </p:pic>
      <p:pic>
        <p:nvPicPr>
          <p:cNvPr id="6" name="Graphic 5">
            <a:extLst>
              <a:ext uri="{FF2B5EF4-FFF2-40B4-BE49-F238E27FC236}">
                <a16:creationId xmlns:a16="http://schemas.microsoft.com/office/drawing/2014/main" id="{718C871E-E06E-2974-BFE7-73DAD432A15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79371">
            <a:off x="9153850" y="4935028"/>
            <a:ext cx="452783" cy="474705"/>
          </a:xfrm>
          <a:prstGeom prst="rect">
            <a:avLst/>
          </a:prstGeom>
        </p:spPr>
      </p:pic>
    </p:spTree>
    <p:extLst>
      <p:ext uri="{BB962C8B-B14F-4D97-AF65-F5344CB8AC3E}">
        <p14:creationId xmlns:p14="http://schemas.microsoft.com/office/powerpoint/2010/main" val="1998421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28A84-880F-A0E9-92C2-C8E1B2FBB1D2}"/>
              </a:ext>
            </a:extLst>
          </p:cNvPr>
          <p:cNvSpPr>
            <a:spLocks noGrp="1"/>
          </p:cNvSpPr>
          <p:nvPr>
            <p:ph type="title"/>
          </p:nvPr>
        </p:nvSpPr>
        <p:spPr/>
        <p:txBody>
          <a:bodyPr/>
          <a:lstStyle/>
          <a:p>
            <a:r>
              <a:rPr lang="en-GB" dirty="0"/>
              <a:t>But data collection is expensive</a:t>
            </a:r>
          </a:p>
        </p:txBody>
      </p:sp>
      <p:sp>
        <p:nvSpPr>
          <p:cNvPr id="3" name="Content Placeholder 2">
            <a:extLst>
              <a:ext uri="{FF2B5EF4-FFF2-40B4-BE49-F238E27FC236}">
                <a16:creationId xmlns:a16="http://schemas.microsoft.com/office/drawing/2014/main" id="{6FA23D54-CDD5-AB28-A911-8AED8723BCE3}"/>
              </a:ext>
            </a:extLst>
          </p:cNvPr>
          <p:cNvSpPr>
            <a:spLocks noGrp="1"/>
          </p:cNvSpPr>
          <p:nvPr>
            <p:ph idx="1"/>
          </p:nvPr>
        </p:nvSpPr>
        <p:spPr/>
        <p:txBody>
          <a:bodyPr/>
          <a:lstStyle/>
          <a:p>
            <a:r>
              <a:rPr lang="en-GB" dirty="0"/>
              <a:t>The biggest barrier</a:t>
            </a:r>
            <a:endParaRPr lang="en-GB" b="1" dirty="0"/>
          </a:p>
          <a:p>
            <a:r>
              <a:rPr lang="en-GB" dirty="0"/>
              <a:t>High-quality data is essential.</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E64AC0A-25E5-5EF7-7B2F-9CFF380B2A30}"/>
                  </a:ext>
                  <a:ext uri="{C183D7F6-B498-43B3-948B-1728B52AA6E4}">
                    <adec:decorative xmlns:adec="http://schemas.microsoft.com/office/drawing/2017/decorative" val="1"/>
                  </a:ext>
                </a:extLst>
              </p14:cNvPr>
              <p14:cNvContentPartPr/>
              <p14:nvPr/>
            </p14:nvContentPartPr>
            <p14:xfrm>
              <a:off x="3941805" y="2113005"/>
              <a:ext cx="3423369" cy="2867915"/>
            </p14:xfrm>
          </p:contentPart>
        </mc:Choice>
        <mc:Fallback>
          <p:pic>
            <p:nvPicPr>
              <p:cNvPr id="4" name="Ink 3">
                <a:extLst>
                  <a:ext uri="{FF2B5EF4-FFF2-40B4-BE49-F238E27FC236}">
                    <a16:creationId xmlns:a16="http://schemas.microsoft.com/office/drawing/2014/main" id="{FE64AC0A-25E5-5EF7-7B2F-9CFF380B2A30}"/>
                  </a:ext>
                  <a:ext uri="{C183D7F6-B498-43B3-948B-1728B52AA6E4}">
                    <adec:decorative xmlns:adec="http://schemas.microsoft.com/office/drawing/2017/decorative" val="1"/>
                  </a:ext>
                </a:extLst>
              </p:cNvPr>
              <p:cNvPicPr/>
              <p:nvPr/>
            </p:nvPicPr>
            <p:blipFill>
              <a:blip r:embed="rId4"/>
              <a:stretch>
                <a:fillRect/>
              </a:stretch>
            </p:blipFill>
            <p:spPr>
              <a:xfrm>
                <a:off x="3913364" y="2084563"/>
                <a:ext cx="3480251" cy="2924798"/>
              </a:xfrm>
              <a:prstGeom prst="rect">
                <a:avLst/>
              </a:prstGeom>
            </p:spPr>
          </p:pic>
        </mc:Fallback>
      </mc:AlternateContent>
      <p:grpSp>
        <p:nvGrpSpPr>
          <p:cNvPr id="5" name="Group 4">
            <a:extLst>
              <a:ext uri="{FF2B5EF4-FFF2-40B4-BE49-F238E27FC236}">
                <a16:creationId xmlns:a16="http://schemas.microsoft.com/office/drawing/2014/main" id="{948A4687-19C0-A360-892C-122D07E511E5}"/>
              </a:ext>
              <a:ext uri="{C183D7F6-B498-43B3-948B-1728B52AA6E4}">
                <adec:decorative xmlns:adec="http://schemas.microsoft.com/office/drawing/2017/decorative" val="1"/>
              </a:ext>
            </a:extLst>
          </p:cNvPr>
          <p:cNvGrpSpPr/>
          <p:nvPr/>
        </p:nvGrpSpPr>
        <p:grpSpPr>
          <a:xfrm>
            <a:off x="7464168" y="1690688"/>
            <a:ext cx="4470400" cy="4351338"/>
            <a:chOff x="6883400" y="1690688"/>
            <a:chExt cx="4470400" cy="4351338"/>
          </a:xfrm>
        </p:grpSpPr>
        <p:pic>
          <p:nvPicPr>
            <p:cNvPr id="1026" name="Picture 2" descr="Generated image">
              <a:extLst>
                <a:ext uri="{FF2B5EF4-FFF2-40B4-BE49-F238E27FC236}">
                  <a16:creationId xmlns:a16="http://schemas.microsoft.com/office/drawing/2014/main" id="{E1B29E8A-74A9-6492-B7CE-6414D6E811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84" t="4486" r="3213" b="6741"/>
            <a:stretch/>
          </p:blipFill>
          <p:spPr bwMode="auto">
            <a:xfrm>
              <a:off x="6883400" y="1690688"/>
              <a:ext cx="4470400"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4B7B68-37F4-95B5-A59C-9A43C5CB4E11}"/>
                </a:ext>
              </a:extLst>
            </p:cNvPr>
            <p:cNvSpPr txBox="1"/>
            <p:nvPr/>
          </p:nvSpPr>
          <p:spPr>
            <a:xfrm rot="18925384">
              <a:off x="7557498" y="2308757"/>
              <a:ext cx="850900" cy="923330"/>
            </a:xfrm>
            <a:prstGeom prst="rect">
              <a:avLst/>
            </a:prstGeom>
            <a:noFill/>
          </p:spPr>
          <p:txBody>
            <a:bodyPr wrap="square">
              <a:spAutoFit/>
            </a:bodyPr>
            <a:lstStyle/>
            <a:p>
              <a:r>
                <a:rPr lang="en-GB" sz="5400" dirty="0"/>
                <a:t>🧩</a:t>
              </a:r>
              <a:endParaRPr lang="en-GB" sz="4400" dirty="0"/>
            </a:p>
          </p:txBody>
        </p:sp>
      </p:grpSp>
      <p:sp>
        <p:nvSpPr>
          <p:cNvPr id="7" name="TextBox 6">
            <a:extLst>
              <a:ext uri="{FF2B5EF4-FFF2-40B4-BE49-F238E27FC236}">
                <a16:creationId xmlns:a16="http://schemas.microsoft.com/office/drawing/2014/main" id="{AE8309D2-37FF-F4E4-D7C3-C51763AEC43C}"/>
              </a:ext>
            </a:extLst>
          </p:cNvPr>
          <p:cNvSpPr txBox="1"/>
          <p:nvPr/>
        </p:nvSpPr>
        <p:spPr>
          <a:xfrm>
            <a:off x="4734847" y="4854247"/>
            <a:ext cx="2751074" cy="523220"/>
          </a:xfrm>
          <a:prstGeom prst="rect">
            <a:avLst/>
          </a:prstGeom>
          <a:noFill/>
        </p:spPr>
        <p:txBody>
          <a:bodyPr wrap="none" rtlCol="0">
            <a:spAutoFit/>
          </a:bodyPr>
          <a:lstStyle/>
          <a:p>
            <a:r>
              <a:rPr lang="en-GB" sz="2800" dirty="0">
                <a:solidFill>
                  <a:srgbClr val="FF0000"/>
                </a:solidFill>
              </a:rPr>
              <a:t>We always need </a:t>
            </a:r>
          </a:p>
        </p:txBody>
      </p:sp>
      <p:cxnSp>
        <p:nvCxnSpPr>
          <p:cNvPr id="9" name="Straight Connector 8">
            <a:extLst>
              <a:ext uri="{FF2B5EF4-FFF2-40B4-BE49-F238E27FC236}">
                <a16:creationId xmlns:a16="http://schemas.microsoft.com/office/drawing/2014/main" id="{042EF455-9D2B-604C-E16A-E571C8A64896}"/>
              </a:ext>
              <a:ext uri="{C183D7F6-B498-43B3-948B-1728B52AA6E4}">
                <adec:decorative xmlns:adec="http://schemas.microsoft.com/office/drawing/2017/decorative" val="1"/>
              </a:ext>
            </a:extLst>
          </p:cNvPr>
          <p:cNvCxnSpPr>
            <a:cxnSpLocks/>
          </p:cNvCxnSpPr>
          <p:nvPr/>
        </p:nvCxnSpPr>
        <p:spPr>
          <a:xfrm>
            <a:off x="8649729" y="2246972"/>
            <a:ext cx="0" cy="768078"/>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33517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F2A8-DA15-15C0-C380-A21A25EC7F72}"/>
              </a:ext>
            </a:extLst>
          </p:cNvPr>
          <p:cNvSpPr>
            <a:spLocks noGrp="1"/>
          </p:cNvSpPr>
          <p:nvPr>
            <p:ph type="title"/>
          </p:nvPr>
        </p:nvSpPr>
        <p:spPr/>
        <p:txBody>
          <a:bodyPr/>
          <a:lstStyle/>
          <a:p>
            <a:r>
              <a:rPr lang="en-GB" dirty="0"/>
              <a:t>What if</a:t>
            </a:r>
          </a:p>
        </p:txBody>
      </p:sp>
      <p:sp>
        <p:nvSpPr>
          <p:cNvPr id="3" name="Content Placeholder 2">
            <a:extLst>
              <a:ext uri="{FF2B5EF4-FFF2-40B4-BE49-F238E27FC236}">
                <a16:creationId xmlns:a16="http://schemas.microsoft.com/office/drawing/2014/main" id="{8D355D64-C58E-A4B1-BE2C-13A614374EE6}"/>
              </a:ext>
            </a:extLst>
          </p:cNvPr>
          <p:cNvSpPr>
            <a:spLocks noGrp="1"/>
          </p:cNvSpPr>
          <p:nvPr>
            <p:ph idx="1"/>
          </p:nvPr>
        </p:nvSpPr>
        <p:spPr/>
        <p:txBody>
          <a:bodyPr>
            <a:normAutofit lnSpcReduction="10000"/>
          </a:bodyPr>
          <a:lstStyle/>
          <a:p>
            <a:r>
              <a:rPr lang="en-US" sz="2800" dirty="0"/>
              <a:t>But what if your history is limited</a:t>
            </a:r>
          </a:p>
          <a:p>
            <a:r>
              <a:rPr lang="en-GB" dirty="0"/>
              <a:t>The abalones are extinct</a:t>
            </a:r>
          </a:p>
          <a:p>
            <a:r>
              <a:rPr lang="en-US" dirty="0"/>
              <a:t>The sensor is faulty</a:t>
            </a:r>
          </a:p>
          <a:p>
            <a:r>
              <a:rPr lang="en-US" dirty="0"/>
              <a:t>Data is scarce or difficult to collect</a:t>
            </a:r>
            <a:endParaRPr lang="en-GB" dirty="0"/>
          </a:p>
          <a:p>
            <a:r>
              <a:rPr lang="en-GB" dirty="0"/>
              <a:t>The participant provided inaccurate responses</a:t>
            </a:r>
          </a:p>
          <a:p>
            <a:endParaRPr lang="en-GB" dirty="0"/>
          </a:p>
          <a:p>
            <a:r>
              <a:rPr lang="en-GB" dirty="0"/>
              <a:t>Bad data = bad predictions</a:t>
            </a:r>
          </a:p>
          <a:p>
            <a:r>
              <a:rPr lang="en-GB" b="0" dirty="0">
                <a:effectLst/>
                <a:latin typeface="DeepSeek-CJK-patch"/>
              </a:rPr>
              <a:t>"Garbage in, garbage out“</a:t>
            </a:r>
          </a:p>
          <a:p>
            <a:r>
              <a:rPr lang="en-GB" sz="2800" dirty="0"/>
              <a:t>Like a dominos effect.</a:t>
            </a:r>
            <a:endParaRPr lang="en-GB" b="0" dirty="0">
              <a:effectLst/>
              <a:latin typeface="DeepSeek-CJK-patch"/>
            </a:endParaRPr>
          </a:p>
        </p:txBody>
      </p:sp>
      <p:grpSp>
        <p:nvGrpSpPr>
          <p:cNvPr id="9" name="Group 8">
            <a:extLst>
              <a:ext uri="{FF2B5EF4-FFF2-40B4-BE49-F238E27FC236}">
                <a16:creationId xmlns:a16="http://schemas.microsoft.com/office/drawing/2014/main" id="{9398D627-5D88-287C-EC5A-A0D18FFD1F2E}"/>
              </a:ext>
              <a:ext uri="{C183D7F6-B498-43B3-948B-1728B52AA6E4}">
                <adec:decorative xmlns:adec="http://schemas.microsoft.com/office/drawing/2017/decorative" val="1"/>
              </a:ext>
            </a:extLst>
          </p:cNvPr>
          <p:cNvGrpSpPr/>
          <p:nvPr/>
        </p:nvGrpSpPr>
        <p:grpSpPr>
          <a:xfrm rot="1478077">
            <a:off x="8627723" y="3283523"/>
            <a:ext cx="3095276" cy="2385903"/>
            <a:chOff x="9075349" y="3610177"/>
            <a:chExt cx="2948027" cy="2204726"/>
          </a:xfrm>
        </p:grpSpPr>
        <p:pic>
          <p:nvPicPr>
            <p:cNvPr id="8" name="Picture 7">
              <a:extLst>
                <a:ext uri="{FF2B5EF4-FFF2-40B4-BE49-F238E27FC236}">
                  <a16:creationId xmlns:a16="http://schemas.microsoft.com/office/drawing/2014/main" id="{97752A95-CE5C-77DE-C629-507D158AB6B8}"/>
                </a:ext>
              </a:extLst>
            </p:cNvPr>
            <p:cNvPicPr>
              <a:picLocks noChangeAspect="1"/>
            </p:cNvPicPr>
            <p:nvPr/>
          </p:nvPicPr>
          <p:blipFill>
            <a:blip r:embed="rId3"/>
            <a:srcRect l="21354" t="40159" r="14584" b="12500"/>
            <a:stretch/>
          </p:blipFill>
          <p:spPr>
            <a:xfrm rot="20187489">
              <a:off x="9075349" y="3610177"/>
              <a:ext cx="2948027" cy="2204726"/>
            </a:xfrm>
            <a:prstGeom prst="rect">
              <a:avLst/>
            </a:prstGeom>
          </p:spPr>
        </p:pic>
        <p:sp>
          <p:nvSpPr>
            <p:cNvPr id="6" name="TextBox 5">
              <a:extLst>
                <a:ext uri="{FF2B5EF4-FFF2-40B4-BE49-F238E27FC236}">
                  <a16:creationId xmlns:a16="http://schemas.microsoft.com/office/drawing/2014/main" id="{A674CDA2-39F8-5F2E-DF43-3F2DEEED61CC}"/>
                </a:ext>
              </a:extLst>
            </p:cNvPr>
            <p:cNvSpPr txBox="1"/>
            <p:nvPr/>
          </p:nvSpPr>
          <p:spPr>
            <a:xfrm rot="1592163" flipH="1">
              <a:off x="9941993" y="5179240"/>
              <a:ext cx="750919" cy="523220"/>
            </a:xfrm>
            <a:prstGeom prst="rect">
              <a:avLst/>
            </a:prstGeom>
            <a:noFill/>
          </p:spPr>
          <p:txBody>
            <a:bodyPr wrap="square" rtlCol="0">
              <a:spAutoFit/>
            </a:bodyPr>
            <a:lstStyle/>
            <a:p>
              <a:r>
                <a:rPr lang="en-GB" sz="2800" dirty="0"/>
                <a:t>🔓</a:t>
              </a:r>
            </a:p>
          </p:txBody>
        </p:sp>
      </p:grpSp>
    </p:spTree>
    <p:extLst>
      <p:ext uri="{BB962C8B-B14F-4D97-AF65-F5344CB8AC3E}">
        <p14:creationId xmlns:p14="http://schemas.microsoft.com/office/powerpoint/2010/main" val="4294557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4DB03-013A-A903-3E5B-722FDB780B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6F06D6-FFDE-11D0-E9B8-60578C7396A4}"/>
              </a:ext>
            </a:extLst>
          </p:cNvPr>
          <p:cNvSpPr>
            <a:spLocks noGrp="1"/>
          </p:cNvSpPr>
          <p:nvPr>
            <p:ph type="title"/>
          </p:nvPr>
        </p:nvSpPr>
        <p:spPr/>
        <p:txBody>
          <a:bodyPr/>
          <a:lstStyle/>
          <a:p>
            <a:r>
              <a:rPr lang="en-GB" dirty="0"/>
              <a:t>Activity: Quiz</a:t>
            </a:r>
          </a:p>
        </p:txBody>
      </p:sp>
      <p:sp>
        <p:nvSpPr>
          <p:cNvPr id="3" name="Content Placeholder 2">
            <a:extLst>
              <a:ext uri="{FF2B5EF4-FFF2-40B4-BE49-F238E27FC236}">
                <a16:creationId xmlns:a16="http://schemas.microsoft.com/office/drawing/2014/main" id="{DD831E12-4D66-E82D-0A1B-425549349361}"/>
              </a:ext>
            </a:extLst>
          </p:cNvPr>
          <p:cNvSpPr>
            <a:spLocks noGrp="1"/>
          </p:cNvSpPr>
          <p:nvPr>
            <p:ph idx="1"/>
          </p:nvPr>
        </p:nvSpPr>
        <p:spPr/>
        <p:txBody>
          <a:bodyPr/>
          <a:lstStyle/>
          <a:p>
            <a:pPr marL="0" indent="0">
              <a:buNone/>
            </a:pPr>
            <a:r>
              <a:rPr lang="en-GB" b="1" dirty="0"/>
              <a:t>An AI hiring tool preferring male candidates over equally qualified females. What can introduce such outcome?</a:t>
            </a:r>
          </a:p>
          <a:p>
            <a:pPr marL="0" indent="0">
              <a:buNone/>
            </a:pPr>
            <a:endParaRPr lang="en-GB" dirty="0"/>
          </a:p>
          <a:p>
            <a:pPr marL="0" indent="0">
              <a:buNone/>
            </a:pPr>
            <a:r>
              <a:rPr lang="en-GB" dirty="0"/>
              <a:t>1) Unbalanced data</a:t>
            </a:r>
          </a:p>
          <a:p>
            <a:pPr marL="0" indent="0">
              <a:buNone/>
            </a:pPr>
            <a:r>
              <a:rPr lang="en-GB" dirty="0"/>
              <a:t>2) Programmer assumptions</a:t>
            </a:r>
          </a:p>
          <a:p>
            <a:pPr marL="0" indent="0">
              <a:buNone/>
            </a:pPr>
            <a:r>
              <a:rPr lang="en-GB" dirty="0"/>
              <a:t>3) Historical inequalities</a:t>
            </a:r>
          </a:p>
          <a:p>
            <a:pPr marL="0" indent="0">
              <a:buNone/>
            </a:pPr>
            <a:r>
              <a:rPr lang="en-GB" dirty="0"/>
              <a:t>4) Insufficient data</a:t>
            </a:r>
          </a:p>
          <a:p>
            <a:pPr marL="0" indent="0">
              <a:buNone/>
            </a:pPr>
            <a:r>
              <a:rPr lang="en-GB" dirty="0"/>
              <a:t>5) All of the above</a:t>
            </a:r>
          </a:p>
          <a:p>
            <a:endParaRPr lang="en-GB" dirty="0"/>
          </a:p>
        </p:txBody>
      </p:sp>
      <p:pic>
        <p:nvPicPr>
          <p:cNvPr id="4" name="Graphic 3">
            <a:extLst>
              <a:ext uri="{FF2B5EF4-FFF2-40B4-BE49-F238E27FC236}">
                <a16:creationId xmlns:a16="http://schemas.microsoft.com/office/drawing/2014/main" id="{B08E9010-228E-C9CA-866E-78EE0EA11CC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79371">
            <a:off x="309148" y="2120236"/>
            <a:ext cx="580894" cy="609018"/>
          </a:xfrm>
          <a:prstGeom prst="rect">
            <a:avLst/>
          </a:prstGeom>
        </p:spPr>
      </p:pic>
    </p:spTree>
    <p:extLst>
      <p:ext uri="{BB962C8B-B14F-4D97-AF65-F5344CB8AC3E}">
        <p14:creationId xmlns:p14="http://schemas.microsoft.com/office/powerpoint/2010/main" val="1072233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EF4D-5735-876F-7D4F-6EB8E46FF8AB}"/>
              </a:ext>
            </a:extLst>
          </p:cNvPr>
          <p:cNvSpPr>
            <a:spLocks noGrp="1"/>
          </p:cNvSpPr>
          <p:nvPr>
            <p:ph type="title"/>
          </p:nvPr>
        </p:nvSpPr>
        <p:spPr/>
        <p:txBody>
          <a:bodyPr/>
          <a:lstStyle/>
          <a:p>
            <a:r>
              <a:rPr lang="en-GB" dirty="0"/>
              <a:t>Activity: Appraise the </a:t>
            </a:r>
            <a:r>
              <a:rPr lang="en-GB" b="1" dirty="0"/>
              <a:t>Silver</a:t>
            </a:r>
            <a:r>
              <a:rPr lang="en-GB" dirty="0"/>
              <a:t> Age</a:t>
            </a:r>
          </a:p>
        </p:txBody>
      </p:sp>
      <p:sp>
        <p:nvSpPr>
          <p:cNvPr id="3" name="Content Placeholder 2">
            <a:extLst>
              <a:ext uri="{FF2B5EF4-FFF2-40B4-BE49-F238E27FC236}">
                <a16:creationId xmlns:a16="http://schemas.microsoft.com/office/drawing/2014/main" id="{0C33A141-7059-A29C-0E09-69BDDAE71ED8}"/>
              </a:ext>
            </a:extLst>
          </p:cNvPr>
          <p:cNvSpPr>
            <a:spLocks noGrp="1"/>
          </p:cNvSpPr>
          <p:nvPr>
            <p:ph idx="1"/>
          </p:nvPr>
        </p:nvSpPr>
        <p:spPr/>
        <p:txBody>
          <a:bodyPr/>
          <a:lstStyle/>
          <a:p>
            <a:r>
              <a:rPr lang="en-GB" dirty="0"/>
              <a:t>Check your lab sheet and complete the Appraise activity.</a:t>
            </a:r>
          </a:p>
          <a:p>
            <a:r>
              <a:rPr lang="en-GB" dirty="0"/>
              <a:t>Tab 6.</a:t>
            </a:r>
          </a:p>
          <a:p>
            <a:r>
              <a:rPr lang="en-GB" dirty="0"/>
              <a:t>Use the answers to reveal the silver key to the first lock.</a:t>
            </a:r>
          </a:p>
          <a:p>
            <a:endParaRPr lang="en-GB" dirty="0"/>
          </a:p>
        </p:txBody>
      </p:sp>
      <p:pic>
        <p:nvPicPr>
          <p:cNvPr id="4" name="counter-30">
            <a:hlinkClick r:id="" action="ppaction://media"/>
            <a:extLst>
              <a:ext uri="{FF2B5EF4-FFF2-40B4-BE49-F238E27FC236}">
                <a16:creationId xmlns:a16="http://schemas.microsoft.com/office/drawing/2014/main" id="{243A943F-EC78-6BF7-72C7-06E3FA92275A}"/>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61360" y="5402178"/>
            <a:ext cx="2410195" cy="1349709"/>
          </a:xfrm>
          <a:prstGeom prst="rect">
            <a:avLst/>
          </a:prstGeom>
        </p:spPr>
      </p:pic>
    </p:spTree>
    <p:extLst>
      <p:ext uri="{BB962C8B-B14F-4D97-AF65-F5344CB8AC3E}">
        <p14:creationId xmlns:p14="http://schemas.microsoft.com/office/powerpoint/2010/main" val="1117439138"/>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4DD3-F53E-32F1-249E-C999D0DCAA0C}"/>
              </a:ext>
            </a:extLst>
          </p:cNvPr>
          <p:cNvSpPr>
            <a:spLocks noGrp="1"/>
          </p:cNvSpPr>
          <p:nvPr>
            <p:ph type="title"/>
          </p:nvPr>
        </p:nvSpPr>
        <p:spPr/>
        <p:txBody>
          <a:bodyPr/>
          <a:lstStyle/>
          <a:p>
            <a:r>
              <a:rPr lang="en-GB" dirty="0"/>
              <a:t>One seal broken!</a:t>
            </a:r>
          </a:p>
        </p:txBody>
      </p:sp>
      <p:sp>
        <p:nvSpPr>
          <p:cNvPr id="3" name="Content Placeholder 2">
            <a:extLst>
              <a:ext uri="{FF2B5EF4-FFF2-40B4-BE49-F238E27FC236}">
                <a16:creationId xmlns:a16="http://schemas.microsoft.com/office/drawing/2014/main" id="{A52105AD-52C1-DEF5-1680-EE65D87700DA}"/>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D4948E33-24F9-6A29-0E8D-53CE30747FF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6200" y="2581275"/>
            <a:ext cx="5432195" cy="3911600"/>
          </a:xfrm>
          <a:prstGeom prst="rect">
            <a:avLst/>
          </a:prstGeom>
        </p:spPr>
      </p:pic>
      <p:sp>
        <p:nvSpPr>
          <p:cNvPr id="7" name="TextBox 6">
            <a:extLst>
              <a:ext uri="{FF2B5EF4-FFF2-40B4-BE49-F238E27FC236}">
                <a16:creationId xmlns:a16="http://schemas.microsoft.com/office/drawing/2014/main" id="{62621E2D-210C-D718-56C5-0E3C2C0281F5}"/>
              </a:ext>
            </a:extLst>
          </p:cNvPr>
          <p:cNvSpPr txBox="1"/>
          <p:nvPr/>
        </p:nvSpPr>
        <p:spPr>
          <a:xfrm>
            <a:off x="3073400" y="3745994"/>
            <a:ext cx="1828800" cy="1862048"/>
          </a:xfrm>
          <a:prstGeom prst="rect">
            <a:avLst/>
          </a:prstGeom>
          <a:noFill/>
        </p:spPr>
        <p:txBody>
          <a:bodyPr wrap="square">
            <a:spAutoFit/>
          </a:bodyPr>
          <a:lstStyle/>
          <a:p>
            <a:r>
              <a:rPr lang="en-GB" sz="11500" dirty="0"/>
              <a:t>🔓</a:t>
            </a:r>
          </a:p>
        </p:txBody>
      </p:sp>
      <p:sp>
        <p:nvSpPr>
          <p:cNvPr id="8" name="Content Placeholder 2">
            <a:extLst>
              <a:ext uri="{FF2B5EF4-FFF2-40B4-BE49-F238E27FC236}">
                <a16:creationId xmlns:a16="http://schemas.microsoft.com/office/drawing/2014/main" id="{90784EFE-AEE6-5583-B71C-582C4CD34F00}"/>
              </a:ext>
            </a:extLst>
          </p:cNvPr>
          <p:cNvSpPr txBox="1">
            <a:spLocks/>
          </p:cNvSpPr>
          <p:nvPr/>
        </p:nvSpPr>
        <p:spPr>
          <a:xfrm>
            <a:off x="6527800" y="2111122"/>
            <a:ext cx="4826000" cy="9403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5400" b="1" dirty="0"/>
              <a:t>??????????????</a:t>
            </a:r>
          </a:p>
        </p:txBody>
      </p:sp>
    </p:spTree>
    <p:extLst>
      <p:ext uri="{BB962C8B-B14F-4D97-AF65-F5344CB8AC3E}">
        <p14:creationId xmlns:p14="http://schemas.microsoft.com/office/powerpoint/2010/main" val="2868977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F65D-4DB3-3661-63D2-072521D4DBC1}"/>
              </a:ext>
            </a:extLst>
          </p:cNvPr>
          <p:cNvSpPr>
            <a:spLocks noGrp="1"/>
          </p:cNvSpPr>
          <p:nvPr>
            <p:ph type="title"/>
          </p:nvPr>
        </p:nvSpPr>
        <p:spPr/>
        <p:txBody>
          <a:bodyPr/>
          <a:lstStyle/>
          <a:p>
            <a:r>
              <a:rPr lang="en-GB" dirty="0"/>
              <a:t>Puzzle-Based Learning</a:t>
            </a:r>
          </a:p>
        </p:txBody>
      </p:sp>
      <p:sp>
        <p:nvSpPr>
          <p:cNvPr id="3" name="Content Placeholder 2">
            <a:extLst>
              <a:ext uri="{FF2B5EF4-FFF2-40B4-BE49-F238E27FC236}">
                <a16:creationId xmlns:a16="http://schemas.microsoft.com/office/drawing/2014/main" id="{E94C781F-9C60-488D-5DB8-D51BB14FE15F}"/>
              </a:ext>
            </a:extLst>
          </p:cNvPr>
          <p:cNvSpPr>
            <a:spLocks noGrp="1"/>
          </p:cNvSpPr>
          <p:nvPr>
            <p:ph idx="1"/>
          </p:nvPr>
        </p:nvSpPr>
        <p:spPr/>
        <p:txBody>
          <a:bodyPr/>
          <a:lstStyle/>
          <a:p>
            <a:r>
              <a:rPr lang="en-GB" dirty="0"/>
              <a:t>Puzzles and riddles to stimulate problem-solving.</a:t>
            </a:r>
          </a:p>
          <a:p>
            <a:r>
              <a:rPr lang="en-GB" dirty="0"/>
              <a:t>Targets cognitive challenges.</a:t>
            </a:r>
          </a:p>
          <a:p>
            <a:r>
              <a:rPr lang="en-GB" dirty="0"/>
              <a:t>Builds towards a final goal.</a:t>
            </a:r>
          </a:p>
        </p:txBody>
      </p:sp>
      <p:pic>
        <p:nvPicPr>
          <p:cNvPr id="4" name="Picture 3">
            <a:extLst>
              <a:ext uri="{FF2B5EF4-FFF2-40B4-BE49-F238E27FC236}">
                <a16:creationId xmlns:a16="http://schemas.microsoft.com/office/drawing/2014/main" id="{AC6F2968-E6EE-20B0-4749-7B006E4A7835}"/>
              </a:ext>
              <a:ext uri="{C183D7F6-B498-43B3-948B-1728B52AA6E4}">
                <adec:decorative xmlns:adec="http://schemas.microsoft.com/office/drawing/2017/decorative" val="1"/>
              </a:ext>
            </a:extLst>
          </p:cNvPr>
          <p:cNvPicPr>
            <a:picLocks noChangeAspect="1"/>
          </p:cNvPicPr>
          <p:nvPr/>
        </p:nvPicPr>
        <p:blipFill>
          <a:blip r:embed="rId3"/>
          <a:srcRect l="7192" t="10775" r="1884" b="15261"/>
          <a:stretch/>
        </p:blipFill>
        <p:spPr>
          <a:xfrm>
            <a:off x="2555309" y="3083805"/>
            <a:ext cx="4434214" cy="36070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5121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B75F-F197-18D0-9EAD-463B68EA4BC7}"/>
              </a:ext>
            </a:extLst>
          </p:cNvPr>
          <p:cNvSpPr>
            <a:spLocks noGrp="1"/>
          </p:cNvSpPr>
          <p:nvPr>
            <p:ph type="title"/>
          </p:nvPr>
        </p:nvSpPr>
        <p:spPr/>
        <p:txBody>
          <a:bodyPr/>
          <a:lstStyle/>
          <a:p>
            <a:r>
              <a:rPr lang="en-GB" dirty="0"/>
              <a:t>Unlock the other!</a:t>
            </a:r>
          </a:p>
        </p:txBody>
      </p:sp>
      <p:sp>
        <p:nvSpPr>
          <p:cNvPr id="3" name="Content Placeholder 2">
            <a:extLst>
              <a:ext uri="{FF2B5EF4-FFF2-40B4-BE49-F238E27FC236}">
                <a16:creationId xmlns:a16="http://schemas.microsoft.com/office/drawing/2014/main" id="{610F8F38-8E93-B1DE-11BF-046EBF3F72E5}"/>
              </a:ext>
            </a:extLst>
          </p:cNvPr>
          <p:cNvSpPr>
            <a:spLocks noGrp="1"/>
          </p:cNvSpPr>
          <p:nvPr>
            <p:ph idx="1"/>
          </p:nvPr>
        </p:nvSpPr>
        <p:spPr>
          <a:xfrm>
            <a:off x="838200" y="2100649"/>
            <a:ext cx="10515600" cy="4076314"/>
          </a:xfrm>
        </p:spPr>
        <p:txBody>
          <a:bodyPr/>
          <a:lstStyle/>
          <a:p>
            <a:r>
              <a:rPr lang="en-US" dirty="0"/>
              <a:t>The </a:t>
            </a:r>
            <a:r>
              <a:rPr lang="en-US"/>
              <a:t>second key </a:t>
            </a:r>
            <a:r>
              <a:rPr lang="en-US" dirty="0"/>
              <a:t>is the source of the first.</a:t>
            </a:r>
          </a:p>
          <a:p>
            <a:r>
              <a:rPr lang="en-US" dirty="0"/>
              <a:t>It is data trait that causes algorithm bias.</a:t>
            </a:r>
          </a:p>
          <a:p>
            <a:r>
              <a:rPr lang="en-GB" dirty="0"/>
              <a:t>Send a telegram to Ms Blue. She will help you with the second lock.</a:t>
            </a:r>
          </a:p>
          <a:p>
            <a:r>
              <a:rPr lang="en-GB" dirty="0"/>
              <a:t>Tab 7.</a:t>
            </a:r>
            <a:endParaRPr lang="en-US" dirty="0"/>
          </a:p>
          <a:p>
            <a:endParaRPr lang="en-GB" dirty="0"/>
          </a:p>
        </p:txBody>
      </p:sp>
      <p:pic>
        <p:nvPicPr>
          <p:cNvPr id="4" name="counter-30">
            <a:hlinkClick r:id="" action="ppaction://media"/>
            <a:extLst>
              <a:ext uri="{FF2B5EF4-FFF2-40B4-BE49-F238E27FC236}">
                <a16:creationId xmlns:a16="http://schemas.microsoft.com/office/drawing/2014/main" id="{62B2C0AA-A3EA-A6F2-DA5D-21B225B5C8B1}"/>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61360" y="5402178"/>
            <a:ext cx="2410195" cy="1349709"/>
          </a:xfrm>
          <a:prstGeom prst="rect">
            <a:avLst/>
          </a:prstGeom>
        </p:spPr>
      </p:pic>
      <p:sp>
        <p:nvSpPr>
          <p:cNvPr id="9" name="TextBox 8">
            <a:extLst>
              <a:ext uri="{FF2B5EF4-FFF2-40B4-BE49-F238E27FC236}">
                <a16:creationId xmlns:a16="http://schemas.microsoft.com/office/drawing/2014/main" id="{4A8C681D-D763-B079-DF1D-C0E22ED15EBB}"/>
              </a:ext>
            </a:extLst>
          </p:cNvPr>
          <p:cNvSpPr txBox="1"/>
          <p:nvPr/>
        </p:nvSpPr>
        <p:spPr>
          <a:xfrm>
            <a:off x="967351" y="1091254"/>
            <a:ext cx="5804151" cy="646331"/>
          </a:xfrm>
          <a:prstGeom prst="rect">
            <a:avLst/>
          </a:prstGeom>
          <a:noFill/>
        </p:spPr>
        <p:txBody>
          <a:bodyPr wrap="square">
            <a:spAutoFit/>
          </a:bodyPr>
          <a:lstStyle/>
          <a:p>
            <a:r>
              <a:rPr lang="en-GB" sz="3600" b="1" dirty="0"/>
              <a:t>-..   .-  -  .-  / ... -.-  .  .--</a:t>
            </a:r>
          </a:p>
        </p:txBody>
      </p:sp>
    </p:spTree>
    <p:extLst>
      <p:ext uri="{BB962C8B-B14F-4D97-AF65-F5344CB8AC3E}">
        <p14:creationId xmlns:p14="http://schemas.microsoft.com/office/powerpoint/2010/main" val="1718719671"/>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EB54F-390E-A5DC-162D-34AC6F1EA8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E0507-7914-B4F8-E3B2-2788B78D9117}"/>
              </a:ext>
            </a:extLst>
          </p:cNvPr>
          <p:cNvSpPr>
            <a:spLocks noGrp="1"/>
          </p:cNvSpPr>
          <p:nvPr>
            <p:ph type="title"/>
          </p:nvPr>
        </p:nvSpPr>
        <p:spPr/>
        <p:txBody>
          <a:bodyPr/>
          <a:lstStyle/>
          <a:p>
            <a:r>
              <a:rPr lang="en-GB" dirty="0"/>
              <a:t>Both seals broken!</a:t>
            </a:r>
          </a:p>
        </p:txBody>
      </p:sp>
      <p:sp>
        <p:nvSpPr>
          <p:cNvPr id="3" name="Content Placeholder 2">
            <a:extLst>
              <a:ext uri="{FF2B5EF4-FFF2-40B4-BE49-F238E27FC236}">
                <a16:creationId xmlns:a16="http://schemas.microsoft.com/office/drawing/2014/main" id="{A848FF0D-50B9-A405-FD94-5AE934412E0F}"/>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50985829-7AE9-AFBA-4FEE-834115341B7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6200" y="2581275"/>
            <a:ext cx="5432195" cy="3911600"/>
          </a:xfrm>
          <a:prstGeom prst="rect">
            <a:avLst/>
          </a:prstGeom>
        </p:spPr>
      </p:pic>
      <p:sp>
        <p:nvSpPr>
          <p:cNvPr id="7" name="TextBox 6">
            <a:extLst>
              <a:ext uri="{FF2B5EF4-FFF2-40B4-BE49-F238E27FC236}">
                <a16:creationId xmlns:a16="http://schemas.microsoft.com/office/drawing/2014/main" id="{EF092FF3-D15C-2046-93A2-B719FE3FBCCC}"/>
              </a:ext>
            </a:extLst>
          </p:cNvPr>
          <p:cNvSpPr txBox="1"/>
          <p:nvPr/>
        </p:nvSpPr>
        <p:spPr>
          <a:xfrm>
            <a:off x="3073400" y="3745994"/>
            <a:ext cx="1828800" cy="1862048"/>
          </a:xfrm>
          <a:prstGeom prst="rect">
            <a:avLst/>
          </a:prstGeom>
          <a:noFill/>
        </p:spPr>
        <p:txBody>
          <a:bodyPr wrap="square">
            <a:spAutoFit/>
          </a:bodyPr>
          <a:lstStyle/>
          <a:p>
            <a:r>
              <a:rPr lang="en-GB" sz="11500" dirty="0"/>
              <a:t>🔓</a:t>
            </a:r>
          </a:p>
        </p:txBody>
      </p:sp>
      <p:sp>
        <p:nvSpPr>
          <p:cNvPr id="8" name="Content Placeholder 2">
            <a:extLst>
              <a:ext uri="{FF2B5EF4-FFF2-40B4-BE49-F238E27FC236}">
                <a16:creationId xmlns:a16="http://schemas.microsoft.com/office/drawing/2014/main" id="{C9175595-4118-CB21-B1CC-DD1F8023AE98}"/>
              </a:ext>
            </a:extLst>
          </p:cNvPr>
          <p:cNvSpPr txBox="1">
            <a:spLocks/>
          </p:cNvSpPr>
          <p:nvPr/>
        </p:nvSpPr>
        <p:spPr>
          <a:xfrm>
            <a:off x="6527800" y="2111122"/>
            <a:ext cx="4826000" cy="2905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5400" b="1" dirty="0"/>
              <a:t>?????????????</a:t>
            </a:r>
          </a:p>
          <a:p>
            <a:pPr marL="0" indent="0">
              <a:buFont typeface="Arial" panose="020B0604020202020204" pitchFamily="34" charset="0"/>
              <a:buNone/>
            </a:pPr>
            <a:r>
              <a:rPr lang="en-GB" sz="5400" b="1" dirty="0"/>
              <a:t>?????????????</a:t>
            </a:r>
          </a:p>
        </p:txBody>
      </p:sp>
      <p:pic>
        <p:nvPicPr>
          <p:cNvPr id="6" name="Picture 5">
            <a:extLst>
              <a:ext uri="{FF2B5EF4-FFF2-40B4-BE49-F238E27FC236}">
                <a16:creationId xmlns:a16="http://schemas.microsoft.com/office/drawing/2014/main" id="{11430D73-25BC-EF32-54E5-6AFF4160AEF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flipH="1">
            <a:off x="214049" y="3384419"/>
            <a:ext cx="3773751" cy="3072650"/>
          </a:xfrm>
          <a:prstGeom prst="rect">
            <a:avLst/>
          </a:prstGeom>
        </p:spPr>
      </p:pic>
    </p:spTree>
    <p:extLst>
      <p:ext uri="{BB962C8B-B14F-4D97-AF65-F5344CB8AC3E}">
        <p14:creationId xmlns:p14="http://schemas.microsoft.com/office/powerpoint/2010/main" val="262592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360B-D318-8C17-F327-C7D095AEE679}"/>
              </a:ext>
            </a:extLst>
          </p:cNvPr>
          <p:cNvSpPr>
            <a:spLocks noGrp="1"/>
          </p:cNvSpPr>
          <p:nvPr>
            <p:ph type="title"/>
          </p:nvPr>
        </p:nvSpPr>
        <p:spPr/>
        <p:txBody>
          <a:bodyPr/>
          <a:lstStyle/>
          <a:p>
            <a:r>
              <a:rPr lang="en-GB" dirty="0"/>
              <a:t>Remaining puzzle pieces</a:t>
            </a:r>
          </a:p>
        </p:txBody>
      </p:sp>
      <p:sp>
        <p:nvSpPr>
          <p:cNvPr id="4" name="Text Placeholder 3">
            <a:extLst>
              <a:ext uri="{FF2B5EF4-FFF2-40B4-BE49-F238E27FC236}">
                <a16:creationId xmlns:a16="http://schemas.microsoft.com/office/drawing/2014/main" id="{2CB49637-E9DF-6C8C-B326-CF7924AD68C3}"/>
              </a:ext>
            </a:extLst>
          </p:cNvPr>
          <p:cNvSpPr>
            <a:spLocks noGrp="1"/>
          </p:cNvSpPr>
          <p:nvPr>
            <p:ph type="body" idx="1"/>
          </p:nvPr>
        </p:nvSpPr>
        <p:spPr/>
        <p:txBody>
          <a:bodyPr/>
          <a:lstStyle/>
          <a:p>
            <a:r>
              <a:rPr lang="en-GB" dirty="0"/>
              <a:t>Concepts</a:t>
            </a:r>
          </a:p>
        </p:txBody>
      </p:sp>
      <p:sp>
        <p:nvSpPr>
          <p:cNvPr id="3" name="Content Placeholder 2">
            <a:extLst>
              <a:ext uri="{FF2B5EF4-FFF2-40B4-BE49-F238E27FC236}">
                <a16:creationId xmlns:a16="http://schemas.microsoft.com/office/drawing/2014/main" id="{E0716333-14D3-D7AF-52C2-97D0FBDDCBEE}"/>
              </a:ext>
            </a:extLst>
          </p:cNvPr>
          <p:cNvSpPr>
            <a:spLocks noGrp="1"/>
          </p:cNvSpPr>
          <p:nvPr>
            <p:ph sz="half" idx="2"/>
          </p:nvPr>
        </p:nvSpPr>
        <p:spPr/>
        <p:txBody>
          <a:bodyPr/>
          <a:lstStyle/>
          <a:p>
            <a:r>
              <a:rPr lang="en-GB" dirty="0"/>
              <a:t>???????</a:t>
            </a:r>
          </a:p>
          <a:p>
            <a:endParaRPr lang="en-GB" dirty="0"/>
          </a:p>
          <a:p>
            <a:endParaRPr lang="en-GB" dirty="0"/>
          </a:p>
        </p:txBody>
      </p:sp>
      <p:sp>
        <p:nvSpPr>
          <p:cNvPr id="5" name="Text Placeholder 4">
            <a:extLst>
              <a:ext uri="{FF2B5EF4-FFF2-40B4-BE49-F238E27FC236}">
                <a16:creationId xmlns:a16="http://schemas.microsoft.com/office/drawing/2014/main" id="{462668B7-8371-AB18-3217-64D7B0EE465D}"/>
              </a:ext>
            </a:extLst>
          </p:cNvPr>
          <p:cNvSpPr>
            <a:spLocks noGrp="1"/>
          </p:cNvSpPr>
          <p:nvPr>
            <p:ph type="body" sz="quarter" idx="3"/>
          </p:nvPr>
        </p:nvSpPr>
        <p:spPr>
          <a:xfrm>
            <a:off x="6153801" y="1673683"/>
            <a:ext cx="5183188" cy="823912"/>
          </a:xfrm>
        </p:spPr>
        <p:txBody>
          <a:bodyPr/>
          <a:lstStyle/>
          <a:p>
            <a:r>
              <a:rPr lang="en-GB" dirty="0"/>
              <a:t>Letters/words</a:t>
            </a:r>
          </a:p>
        </p:txBody>
      </p:sp>
      <p:sp>
        <p:nvSpPr>
          <p:cNvPr id="6" name="Content Placeholder 5">
            <a:extLst>
              <a:ext uri="{FF2B5EF4-FFF2-40B4-BE49-F238E27FC236}">
                <a16:creationId xmlns:a16="http://schemas.microsoft.com/office/drawing/2014/main" id="{FCE22DE1-CA41-886D-CE6D-04C47F3C7600}"/>
              </a:ext>
            </a:extLst>
          </p:cNvPr>
          <p:cNvSpPr>
            <a:spLocks noGrp="1"/>
          </p:cNvSpPr>
          <p:nvPr>
            <p:ph sz="quarter" idx="4"/>
          </p:nvPr>
        </p:nvSpPr>
        <p:spPr>
          <a:xfrm>
            <a:off x="5245579" y="2497595"/>
            <a:ext cx="6091410" cy="3684588"/>
          </a:xfrm>
        </p:spPr>
        <p:txBody>
          <a:bodyPr/>
          <a:lstStyle/>
          <a:p>
            <a:r>
              <a:rPr lang="en-GB" dirty="0"/>
              <a:t>???????</a:t>
            </a:r>
          </a:p>
          <a:p>
            <a:endParaRPr lang="en-GB" dirty="0"/>
          </a:p>
        </p:txBody>
      </p:sp>
    </p:spTree>
    <p:extLst>
      <p:ext uri="{BB962C8B-B14F-4D97-AF65-F5344CB8AC3E}">
        <p14:creationId xmlns:p14="http://schemas.microsoft.com/office/powerpoint/2010/main" val="2994927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73D3E8-0E09-BF51-4871-5635058091E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9700" y="3573252"/>
            <a:ext cx="3822700" cy="3149600"/>
          </a:xfrm>
          <a:prstGeom prst="rect">
            <a:avLst/>
          </a:prstGeom>
        </p:spPr>
      </p:pic>
      <p:sp>
        <p:nvSpPr>
          <p:cNvPr id="2" name="Title 1">
            <a:extLst>
              <a:ext uri="{FF2B5EF4-FFF2-40B4-BE49-F238E27FC236}">
                <a16:creationId xmlns:a16="http://schemas.microsoft.com/office/drawing/2014/main" id="{7115D94D-4CB4-C146-4E02-5E4BC2DE8C63}"/>
              </a:ext>
            </a:extLst>
          </p:cNvPr>
          <p:cNvSpPr>
            <a:spLocks noGrp="1"/>
          </p:cNvSpPr>
          <p:nvPr>
            <p:ph type="title"/>
          </p:nvPr>
        </p:nvSpPr>
        <p:spPr/>
        <p:txBody>
          <a:bodyPr/>
          <a:lstStyle/>
          <a:p>
            <a:r>
              <a:rPr lang="en-GB" dirty="0"/>
              <a:t>And the escape key is… 🥁</a:t>
            </a:r>
          </a:p>
        </p:txBody>
      </p:sp>
      <p:sp>
        <p:nvSpPr>
          <p:cNvPr id="3" name="Content Placeholder 2">
            <a:extLst>
              <a:ext uri="{FF2B5EF4-FFF2-40B4-BE49-F238E27FC236}">
                <a16:creationId xmlns:a16="http://schemas.microsoft.com/office/drawing/2014/main" id="{68054DF0-C35E-8702-927E-C286DF13D72C}"/>
              </a:ext>
            </a:extLst>
          </p:cNvPr>
          <p:cNvSpPr>
            <a:spLocks noGrp="1"/>
          </p:cNvSpPr>
          <p:nvPr>
            <p:ph idx="1"/>
          </p:nvPr>
        </p:nvSpPr>
        <p:spPr>
          <a:xfrm>
            <a:off x="139699" y="1854200"/>
            <a:ext cx="7089003" cy="1905000"/>
          </a:xfrm>
        </p:spPr>
        <p:txBody>
          <a:bodyPr>
            <a:normAutofit/>
          </a:bodyPr>
          <a:lstStyle/>
          <a:p>
            <a:pPr marL="0" indent="0">
              <a:buNone/>
            </a:pPr>
            <a:r>
              <a:rPr lang="en-GB" sz="5400" dirty="0"/>
              <a:t>?????????</a:t>
            </a:r>
          </a:p>
          <a:p>
            <a:pPr marL="0" indent="0">
              <a:buNone/>
            </a:pPr>
            <a:r>
              <a:rPr lang="en-GB" sz="5400" dirty="0"/>
              <a:t>?????????</a:t>
            </a:r>
          </a:p>
        </p:txBody>
      </p:sp>
      <p:pic>
        <p:nvPicPr>
          <p:cNvPr id="5" name="Picture 4">
            <a:extLst>
              <a:ext uri="{FF2B5EF4-FFF2-40B4-BE49-F238E27FC236}">
                <a16:creationId xmlns:a16="http://schemas.microsoft.com/office/drawing/2014/main" id="{9948F56C-B08E-4156-5814-22DDC9A27B5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62537" y="1690688"/>
            <a:ext cx="4987893" cy="5032164"/>
          </a:xfrm>
          <a:prstGeom prst="rect">
            <a:avLst/>
          </a:prstGeom>
        </p:spPr>
      </p:pic>
    </p:spTree>
    <p:extLst>
      <p:ext uri="{BB962C8B-B14F-4D97-AF65-F5344CB8AC3E}">
        <p14:creationId xmlns:p14="http://schemas.microsoft.com/office/powerpoint/2010/main" val="417696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51C399-AE98-54A0-24E2-F6F2768B58F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62537" y="1690688"/>
            <a:ext cx="4987893" cy="5032164"/>
          </a:xfrm>
          <a:prstGeom prst="rect">
            <a:avLst/>
          </a:prstGeom>
        </p:spPr>
      </p:pic>
      <p:sp>
        <p:nvSpPr>
          <p:cNvPr id="2" name="Title 1">
            <a:extLst>
              <a:ext uri="{FF2B5EF4-FFF2-40B4-BE49-F238E27FC236}">
                <a16:creationId xmlns:a16="http://schemas.microsoft.com/office/drawing/2014/main" id="{3A4BF6D9-0226-2599-E2C8-0365CC51F114}"/>
              </a:ext>
            </a:extLst>
          </p:cNvPr>
          <p:cNvSpPr>
            <a:spLocks noGrp="1"/>
          </p:cNvSpPr>
          <p:nvPr>
            <p:ph type="title"/>
          </p:nvPr>
        </p:nvSpPr>
        <p:spPr/>
        <p:txBody>
          <a:bodyPr/>
          <a:lstStyle/>
          <a:p>
            <a:r>
              <a:rPr lang="en-GB" dirty="0"/>
              <a:t>Did it Work?</a:t>
            </a:r>
          </a:p>
        </p:txBody>
      </p:sp>
      <p:sp>
        <p:nvSpPr>
          <p:cNvPr id="3" name="Content Placeholder 2">
            <a:extLst>
              <a:ext uri="{FF2B5EF4-FFF2-40B4-BE49-F238E27FC236}">
                <a16:creationId xmlns:a16="http://schemas.microsoft.com/office/drawing/2014/main" id="{953C8FB7-BE0F-1670-2DED-F673297D6526}"/>
              </a:ext>
            </a:extLst>
          </p:cNvPr>
          <p:cNvSpPr>
            <a:spLocks noGrp="1"/>
          </p:cNvSpPr>
          <p:nvPr>
            <p:ph idx="1"/>
          </p:nvPr>
        </p:nvSpPr>
        <p:spPr/>
        <p:txBody>
          <a:bodyPr/>
          <a:lstStyle/>
          <a:p>
            <a:r>
              <a:rPr lang="en-GB" dirty="0"/>
              <a:t>Feasibility</a:t>
            </a:r>
          </a:p>
          <a:p>
            <a:r>
              <a:rPr lang="en-GB" dirty="0"/>
              <a:t>Effectiveness</a:t>
            </a:r>
          </a:p>
          <a:p>
            <a:r>
              <a:rPr lang="en-GB" dirty="0"/>
              <a:t>Discipline restrictions</a:t>
            </a:r>
          </a:p>
          <a:p>
            <a:r>
              <a:rPr lang="en-GB" dirty="0"/>
              <a:t>Programme-level, across modules</a:t>
            </a:r>
          </a:p>
          <a:p>
            <a:r>
              <a:rPr lang="en-GB" dirty="0"/>
              <a:t>Into the woods (physical world)</a:t>
            </a:r>
          </a:p>
          <a:p>
            <a:endParaRPr lang="en-GB" dirty="0"/>
          </a:p>
          <a:p>
            <a:endParaRPr lang="en-GB" dirty="0"/>
          </a:p>
        </p:txBody>
      </p:sp>
      <p:sp>
        <p:nvSpPr>
          <p:cNvPr id="13" name="TextBox 12">
            <a:extLst>
              <a:ext uri="{FF2B5EF4-FFF2-40B4-BE49-F238E27FC236}">
                <a16:creationId xmlns:a16="http://schemas.microsoft.com/office/drawing/2014/main" id="{8BEA8FC2-C399-375C-AD30-508036E9FADA}"/>
              </a:ext>
            </a:extLst>
          </p:cNvPr>
          <p:cNvSpPr txBox="1"/>
          <p:nvPr/>
        </p:nvSpPr>
        <p:spPr>
          <a:xfrm>
            <a:off x="10675818" y="4192934"/>
            <a:ext cx="1230228" cy="1200329"/>
          </a:xfrm>
          <a:prstGeom prst="rect">
            <a:avLst/>
          </a:prstGeom>
          <a:noFill/>
        </p:spPr>
        <p:txBody>
          <a:bodyPr wrap="square">
            <a:spAutoFit/>
          </a:bodyPr>
          <a:lstStyle/>
          <a:p>
            <a:r>
              <a:rPr lang="en-GB" sz="7200" dirty="0"/>
              <a:t>✔️</a:t>
            </a:r>
          </a:p>
        </p:txBody>
      </p:sp>
      <p:sp>
        <p:nvSpPr>
          <p:cNvPr id="15" name="TextBox 14">
            <a:extLst>
              <a:ext uri="{FF2B5EF4-FFF2-40B4-BE49-F238E27FC236}">
                <a16:creationId xmlns:a16="http://schemas.microsoft.com/office/drawing/2014/main" id="{2D1C8638-C6F0-8E65-16DE-0D80732EDDCB}"/>
              </a:ext>
            </a:extLst>
          </p:cNvPr>
          <p:cNvSpPr txBox="1"/>
          <p:nvPr/>
        </p:nvSpPr>
        <p:spPr>
          <a:xfrm>
            <a:off x="10820202" y="3224570"/>
            <a:ext cx="1230228" cy="1015663"/>
          </a:xfrm>
          <a:prstGeom prst="rect">
            <a:avLst/>
          </a:prstGeom>
          <a:noFill/>
        </p:spPr>
        <p:txBody>
          <a:bodyPr wrap="square">
            <a:spAutoFit/>
          </a:bodyPr>
          <a:lstStyle/>
          <a:p>
            <a:r>
              <a:rPr lang="en-GB" sz="6000" dirty="0"/>
              <a:t>❌</a:t>
            </a:r>
          </a:p>
        </p:txBody>
      </p:sp>
    </p:spTree>
    <p:extLst>
      <p:ext uri="{BB962C8B-B14F-4D97-AF65-F5344CB8AC3E}">
        <p14:creationId xmlns:p14="http://schemas.microsoft.com/office/powerpoint/2010/main" val="1247163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356316-A2EB-B047-F991-04D293BB7C2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60D01E9C-C9B1-440A-885A-1C2F48645DCB}"/>
              </a:ext>
            </a:extLst>
          </p:cNvPr>
          <p:cNvSpPr>
            <a:spLocks noGrp="1"/>
          </p:cNvSpPr>
          <p:nvPr>
            <p:ph type="title"/>
          </p:nvPr>
        </p:nvSpPr>
        <p:spPr/>
        <p:txBody>
          <a:bodyPr/>
          <a:lstStyle/>
          <a:p>
            <a:r>
              <a:rPr lang="en-GB" dirty="0"/>
              <a:t>Thank You</a:t>
            </a:r>
          </a:p>
        </p:txBody>
      </p:sp>
      <p:sp>
        <p:nvSpPr>
          <p:cNvPr id="3" name="Content Placeholder 2">
            <a:extLst>
              <a:ext uri="{FF2B5EF4-FFF2-40B4-BE49-F238E27FC236}">
                <a16:creationId xmlns:a16="http://schemas.microsoft.com/office/drawing/2014/main" id="{83FFF258-560F-F7BF-6815-6C381CB9FD23}"/>
              </a:ext>
            </a:extLst>
          </p:cNvPr>
          <p:cNvSpPr>
            <a:spLocks noGrp="1"/>
          </p:cNvSpPr>
          <p:nvPr>
            <p:ph idx="1"/>
          </p:nvPr>
        </p:nvSpPr>
        <p:spPr>
          <a:xfrm>
            <a:off x="0" y="1825625"/>
            <a:ext cx="11353800" cy="4351338"/>
          </a:xfrm>
        </p:spPr>
        <p:txBody>
          <a:bodyPr/>
          <a:lstStyle/>
          <a:p>
            <a:pPr marL="0" indent="0">
              <a:buNone/>
            </a:pPr>
            <a:r>
              <a:rPr lang="en-US" b="0" i="0" dirty="0">
                <a:effectLst/>
                <a:latin typeface="DeepSeek-CJK-patch"/>
              </a:rPr>
              <a:t>Let us keep rethinking engagement</a:t>
            </a:r>
          </a:p>
          <a:p>
            <a:pPr marL="0" indent="0">
              <a:buNone/>
            </a:pPr>
            <a:r>
              <a:rPr lang="en-US" dirty="0">
                <a:latin typeface="DeepSeek-CJK-patch"/>
              </a:rPr>
              <a:t>(and assessments),</a:t>
            </a:r>
            <a:endParaRPr lang="en-US" b="0" i="0" dirty="0">
              <a:effectLst/>
              <a:latin typeface="DeepSeek-CJK-patch"/>
            </a:endParaRPr>
          </a:p>
          <a:p>
            <a:pPr marL="0" indent="0">
              <a:buNone/>
            </a:pPr>
            <a:r>
              <a:rPr lang="en-US" b="0" i="0" dirty="0">
                <a:effectLst/>
                <a:latin typeface="DeepSeek-CJK-patch"/>
              </a:rPr>
              <a:t>one puzzle at a time.</a:t>
            </a:r>
            <a:endParaRPr lang="en-GB" dirty="0"/>
          </a:p>
        </p:txBody>
      </p:sp>
      <p:sp>
        <p:nvSpPr>
          <p:cNvPr id="6" name="TextBox 5">
            <a:extLst>
              <a:ext uri="{FF2B5EF4-FFF2-40B4-BE49-F238E27FC236}">
                <a16:creationId xmlns:a16="http://schemas.microsoft.com/office/drawing/2014/main" id="{60346495-2D3A-BDA3-34B3-D9207650F8D8}"/>
              </a:ext>
            </a:extLst>
          </p:cNvPr>
          <p:cNvSpPr txBox="1"/>
          <p:nvPr/>
        </p:nvSpPr>
        <p:spPr>
          <a:xfrm>
            <a:off x="5334000" y="6858000"/>
            <a:ext cx="6858000" cy="230832"/>
          </a:xfrm>
          <a:prstGeom prst="rect">
            <a:avLst/>
          </a:prstGeom>
          <a:noFill/>
        </p:spPr>
        <p:txBody>
          <a:bodyPr wrap="square" rtlCol="0">
            <a:spAutoFit/>
          </a:bodyPr>
          <a:lstStyle/>
          <a:p>
            <a:r>
              <a:rPr lang="en-GB" sz="900" dirty="0">
                <a:hlinkClick r:id="rId4" tooltip="http://www.malaysia-students.com/2017/07/how-technology-is-changing-classroom-education.html"/>
              </a:rPr>
              <a:t>This Photo</a:t>
            </a:r>
            <a:r>
              <a:rPr lang="en-GB" sz="900" dirty="0"/>
              <a:t> by Unknown Author is licensed under </a:t>
            </a:r>
            <a:r>
              <a:rPr lang="en-GB" sz="900" dirty="0">
                <a:hlinkClick r:id="rId5" tooltip="https://creativecommons.org/licenses/by-nc-sa/3.0/"/>
              </a:rPr>
              <a:t>CC BY-SA-NC</a:t>
            </a:r>
            <a:endParaRPr lang="en-GB" sz="900" dirty="0"/>
          </a:p>
        </p:txBody>
      </p:sp>
      <p:sp>
        <p:nvSpPr>
          <p:cNvPr id="4" name="AutoShape 2" descr="Image of ">
            <a:extLst>
              <a:ext uri="{FF2B5EF4-FFF2-40B4-BE49-F238E27FC236}">
                <a16:creationId xmlns:a16="http://schemas.microsoft.com/office/drawing/2014/main" id="{9BF43349-2724-3FC1-5984-05FFA76CF90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810008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774C2-6B88-0CB3-A58E-DDE519BC29B8}"/>
              </a:ext>
            </a:extLst>
          </p:cNvPr>
          <p:cNvSpPr>
            <a:spLocks noGrp="1"/>
          </p:cNvSpPr>
          <p:nvPr>
            <p:ph type="title"/>
          </p:nvPr>
        </p:nvSpPr>
        <p:spPr/>
        <p:txBody>
          <a:bodyPr/>
          <a:lstStyle/>
          <a:p>
            <a:r>
              <a:rPr lang="en-GB" dirty="0"/>
              <a:t>My Experiment for </a:t>
            </a:r>
            <a:r>
              <a:rPr lang="en-GB" b="1" dirty="0"/>
              <a:t>???? Module</a:t>
            </a:r>
          </a:p>
        </p:txBody>
      </p:sp>
      <p:sp>
        <p:nvSpPr>
          <p:cNvPr id="3" name="Content Placeholder 2">
            <a:extLst>
              <a:ext uri="{FF2B5EF4-FFF2-40B4-BE49-F238E27FC236}">
                <a16:creationId xmlns:a16="http://schemas.microsoft.com/office/drawing/2014/main" id="{C35FD731-38ED-F0BE-4B70-FB8AF584E036}"/>
              </a:ext>
            </a:extLst>
          </p:cNvPr>
          <p:cNvSpPr>
            <a:spLocks noGrp="1"/>
          </p:cNvSpPr>
          <p:nvPr>
            <p:ph idx="1"/>
          </p:nvPr>
        </p:nvSpPr>
        <p:spPr/>
        <p:txBody>
          <a:bodyPr/>
          <a:lstStyle/>
          <a:p>
            <a:r>
              <a:rPr lang="en-GB" dirty="0"/>
              <a:t>Embedding these mechanics in the different teaching material. </a:t>
            </a:r>
          </a:p>
          <a:p>
            <a:r>
              <a:rPr lang="en-GB" dirty="0"/>
              <a:t>MCQs, riddles, adjusted lab exercises etc.</a:t>
            </a:r>
          </a:p>
          <a:p>
            <a:r>
              <a:rPr lang="en-GB" dirty="0"/>
              <a:t>Icons hinting where the clues are.</a:t>
            </a:r>
          </a:p>
          <a:p>
            <a:r>
              <a:rPr lang="en-GB" dirty="0"/>
              <a:t>Some false leads.</a:t>
            </a:r>
          </a:p>
          <a:p>
            <a:r>
              <a:rPr lang="en-GB" dirty="0"/>
              <a:t>Span 10 weeks, (a)synchronous.</a:t>
            </a:r>
          </a:p>
          <a:p>
            <a:r>
              <a:rPr lang="en-GB" dirty="0"/>
              <a:t>Clues “unlock” letters.</a:t>
            </a:r>
          </a:p>
          <a:p>
            <a:r>
              <a:rPr lang="en-GB" dirty="0"/>
              <a:t>Arrange them to spell a key concept.</a:t>
            </a:r>
          </a:p>
          <a:p>
            <a:endParaRPr lang="en-GB" dirty="0"/>
          </a:p>
          <a:p>
            <a:endParaRPr lang="en-GB" dirty="0"/>
          </a:p>
        </p:txBody>
      </p:sp>
      <p:pic>
        <p:nvPicPr>
          <p:cNvPr id="1026" name="Picture 2">
            <a:extLst>
              <a:ext uri="{FF2B5EF4-FFF2-40B4-BE49-F238E27FC236}">
                <a16:creationId xmlns:a16="http://schemas.microsoft.com/office/drawing/2014/main" id="{AFC869F1-4869-1CBF-7863-323161A2A51C}"/>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69392">
            <a:off x="7037281" y="3118003"/>
            <a:ext cx="4922501" cy="3440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140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EDADD-90FA-6BE3-A481-2ACBFE0577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2EE3B-C526-ACF2-0D0B-9DF33AA2C032}"/>
              </a:ext>
            </a:extLst>
          </p:cNvPr>
          <p:cNvSpPr>
            <a:spLocks noGrp="1"/>
          </p:cNvSpPr>
          <p:nvPr>
            <p:ph type="title"/>
          </p:nvPr>
        </p:nvSpPr>
        <p:spPr/>
        <p:txBody>
          <a:bodyPr/>
          <a:lstStyle/>
          <a:p>
            <a:r>
              <a:rPr lang="en-GB" dirty="0"/>
              <a:t>(expected) Benefits</a:t>
            </a:r>
          </a:p>
        </p:txBody>
      </p:sp>
      <p:sp>
        <p:nvSpPr>
          <p:cNvPr id="3" name="Content Placeholder 2">
            <a:extLst>
              <a:ext uri="{FF2B5EF4-FFF2-40B4-BE49-F238E27FC236}">
                <a16:creationId xmlns:a16="http://schemas.microsoft.com/office/drawing/2014/main" id="{E9859475-E760-D8ED-7053-6AF178BFC429}"/>
              </a:ext>
            </a:extLst>
          </p:cNvPr>
          <p:cNvSpPr>
            <a:spLocks noGrp="1"/>
          </p:cNvSpPr>
          <p:nvPr>
            <p:ph idx="1"/>
          </p:nvPr>
        </p:nvSpPr>
        <p:spPr/>
        <p:txBody>
          <a:bodyPr/>
          <a:lstStyle/>
          <a:p>
            <a:r>
              <a:rPr lang="en-US" dirty="0"/>
              <a:t>Boosts engagement and motivation.</a:t>
            </a:r>
          </a:p>
          <a:p>
            <a:r>
              <a:rPr lang="en-US" dirty="0"/>
              <a:t>Encourages critical thinking/problem-solving.</a:t>
            </a:r>
          </a:p>
          <a:p>
            <a:r>
              <a:rPr lang="en-US" dirty="0"/>
              <a:t>Scaffolded challenge (clues build on prior knowledge + acquired)</a:t>
            </a:r>
          </a:p>
          <a:p>
            <a:r>
              <a:rPr lang="en-US" dirty="0"/>
              <a:t>Mimics real-world challenges (like research, debugging)</a:t>
            </a:r>
          </a:p>
          <a:p>
            <a:r>
              <a:rPr lang="en-GB" dirty="0"/>
              <a:t>Promote collaboration and knowledge exchange.</a:t>
            </a:r>
          </a:p>
          <a:p>
            <a:endParaRPr lang="en-GB" dirty="0"/>
          </a:p>
        </p:txBody>
      </p:sp>
      <p:pic>
        <p:nvPicPr>
          <p:cNvPr id="5" name="Picture 4">
            <a:extLst>
              <a:ext uri="{FF2B5EF4-FFF2-40B4-BE49-F238E27FC236}">
                <a16:creationId xmlns:a16="http://schemas.microsoft.com/office/drawing/2014/main" id="{1D4D6CAA-DEC5-6E88-14A0-C7A34A3BC6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763000" y="3429000"/>
            <a:ext cx="3429000" cy="3429000"/>
          </a:xfrm>
          <a:prstGeom prst="ellipse">
            <a:avLst/>
          </a:prstGeom>
          <a:ln>
            <a:noFill/>
          </a:ln>
          <a:effectLst>
            <a:softEdge rad="112500"/>
          </a:effectLst>
        </p:spPr>
      </p:pic>
    </p:spTree>
    <p:extLst>
      <p:ext uri="{BB962C8B-B14F-4D97-AF65-F5344CB8AC3E}">
        <p14:creationId xmlns:p14="http://schemas.microsoft.com/office/powerpoint/2010/main" val="186390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67973-C7D4-09B6-DA77-A879F63B7D1A}"/>
              </a:ext>
            </a:extLst>
          </p:cNvPr>
          <p:cNvSpPr>
            <a:spLocks noGrp="1"/>
          </p:cNvSpPr>
          <p:nvPr>
            <p:ph type="title"/>
          </p:nvPr>
        </p:nvSpPr>
        <p:spPr/>
        <p:txBody>
          <a:bodyPr/>
          <a:lstStyle/>
          <a:p>
            <a:r>
              <a:rPr lang="en-GB" dirty="0"/>
              <a:t>Let’s </a:t>
            </a:r>
            <a:r>
              <a:rPr lang="en-GB" dirty="0" err="1"/>
              <a:t>Playearn</a:t>
            </a:r>
            <a:endParaRPr lang="en-GB" dirty="0"/>
          </a:p>
        </p:txBody>
      </p:sp>
      <p:sp>
        <p:nvSpPr>
          <p:cNvPr id="3" name="Content Placeholder 2">
            <a:extLst>
              <a:ext uri="{FF2B5EF4-FFF2-40B4-BE49-F238E27FC236}">
                <a16:creationId xmlns:a16="http://schemas.microsoft.com/office/drawing/2014/main" id="{1881A7BB-F1AE-E862-265F-1668212844BD}"/>
              </a:ext>
            </a:extLst>
          </p:cNvPr>
          <p:cNvSpPr>
            <a:spLocks noGrp="1"/>
          </p:cNvSpPr>
          <p:nvPr>
            <p:ph idx="1"/>
          </p:nvPr>
        </p:nvSpPr>
        <p:spPr>
          <a:xfrm>
            <a:off x="838200" y="1825625"/>
            <a:ext cx="10602433" cy="4351338"/>
          </a:xfrm>
        </p:spPr>
        <p:txBody>
          <a:bodyPr>
            <a:normAutofit lnSpcReduction="10000"/>
          </a:bodyPr>
          <a:lstStyle/>
          <a:p>
            <a:r>
              <a:rPr lang="en-US" sz="3600" dirty="0">
                <a:effectLst/>
                <a:latin typeface="DeepSeek-CJK-patch"/>
              </a:rPr>
              <a:t>You’re trapped in this slide deck! </a:t>
            </a:r>
            <a:r>
              <a:rPr lang="en-GB" sz="3600" dirty="0">
                <a:effectLst/>
                <a:latin typeface="DeepSeek-CJK-patch"/>
              </a:rPr>
              <a:t>Complete activities</a:t>
            </a:r>
            <a:r>
              <a:rPr lang="en-US" sz="3600" dirty="0">
                <a:effectLst/>
                <a:latin typeface="DeepSeek-CJK-patch"/>
              </a:rPr>
              <a:t> to collect clues and use them to escape.</a:t>
            </a:r>
          </a:p>
          <a:p>
            <a:endParaRPr lang="en-US" sz="3600" dirty="0">
              <a:latin typeface="DeepSeek-CJK-patch"/>
            </a:endParaRPr>
          </a:p>
          <a:p>
            <a:r>
              <a:rPr lang="en-US" sz="3600" dirty="0">
                <a:latin typeface="DeepSeek-CJK-patch"/>
              </a:rPr>
              <a:t>Embedded in the slides are clues. Each one will reveal a letter or more. </a:t>
            </a:r>
          </a:p>
          <a:p>
            <a:endParaRPr lang="en-US" sz="3600" dirty="0">
              <a:latin typeface="DeepSeek-CJK-patch"/>
            </a:endParaRPr>
          </a:p>
          <a:p>
            <a:r>
              <a:rPr lang="en-US" sz="3600" dirty="0">
                <a:latin typeface="DeepSeek-CJK-patch"/>
              </a:rPr>
              <a:t>Collect them all, unscramble them to reveal the hidden key, and escape! </a:t>
            </a:r>
          </a:p>
        </p:txBody>
      </p:sp>
    </p:spTree>
    <p:extLst>
      <p:ext uri="{BB962C8B-B14F-4D97-AF65-F5344CB8AC3E}">
        <p14:creationId xmlns:p14="http://schemas.microsoft.com/office/powerpoint/2010/main" val="252295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55010-B3C2-424C-C49B-CE24FD471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5384B-1E48-4EFF-8735-59B1C197F6F1}"/>
              </a:ext>
            </a:extLst>
          </p:cNvPr>
          <p:cNvSpPr>
            <a:spLocks noGrp="1"/>
          </p:cNvSpPr>
          <p:nvPr>
            <p:ph type="title"/>
          </p:nvPr>
        </p:nvSpPr>
        <p:spPr/>
        <p:txBody>
          <a:bodyPr/>
          <a:lstStyle/>
          <a:p>
            <a:r>
              <a:rPr lang="en-GB" dirty="0"/>
              <a:t>The Plan</a:t>
            </a:r>
          </a:p>
        </p:txBody>
      </p:sp>
      <p:sp>
        <p:nvSpPr>
          <p:cNvPr id="3" name="Content Placeholder 2">
            <a:extLst>
              <a:ext uri="{FF2B5EF4-FFF2-40B4-BE49-F238E27FC236}">
                <a16:creationId xmlns:a16="http://schemas.microsoft.com/office/drawing/2014/main" id="{AD3481DA-5A96-7C25-EFE6-606070B73136}"/>
              </a:ext>
            </a:extLst>
          </p:cNvPr>
          <p:cNvSpPr>
            <a:spLocks noGrp="1"/>
          </p:cNvSpPr>
          <p:nvPr>
            <p:ph idx="1"/>
          </p:nvPr>
        </p:nvSpPr>
        <p:spPr>
          <a:xfrm>
            <a:off x="838200" y="1825625"/>
            <a:ext cx="10602433" cy="4351338"/>
          </a:xfrm>
        </p:spPr>
        <p:txBody>
          <a:bodyPr>
            <a:normAutofit lnSpcReduction="10000"/>
          </a:bodyPr>
          <a:lstStyle/>
          <a:p>
            <a:r>
              <a:rPr lang="en-US" sz="3600" dirty="0">
                <a:latin typeface="DeepSeek-CJK-patch"/>
              </a:rPr>
              <a:t>I will present some foundation concepts relevant to the module.</a:t>
            </a:r>
          </a:p>
          <a:p>
            <a:endParaRPr lang="en-US" sz="3600" dirty="0">
              <a:latin typeface="DeepSeek-CJK-patch"/>
            </a:endParaRPr>
          </a:p>
          <a:p>
            <a:r>
              <a:rPr lang="en-US" sz="3600" dirty="0">
                <a:latin typeface="DeepSeek-CJK-patch"/>
              </a:rPr>
              <a:t>Y</a:t>
            </a:r>
            <a:r>
              <a:rPr lang="en-US" sz="3600" dirty="0">
                <a:effectLst/>
                <a:latin typeface="DeepSeek-CJK-patch"/>
              </a:rPr>
              <a:t>our</a:t>
            </a:r>
            <a:r>
              <a:rPr lang="en-GB" sz="3600" dirty="0">
                <a:effectLst/>
                <a:latin typeface="DeepSeek-CJK-patch"/>
              </a:rPr>
              <a:t> </a:t>
            </a:r>
            <a:r>
              <a:rPr lang="en-GB" sz="3600" dirty="0">
                <a:latin typeface="DeepSeek-CJK-patch"/>
              </a:rPr>
              <a:t>quest</a:t>
            </a:r>
            <a:r>
              <a:rPr lang="en-US" sz="3600" dirty="0">
                <a:effectLst/>
                <a:latin typeface="DeepSeek-CJK-patch"/>
              </a:rPr>
              <a:t> is to collected letters/words/concepts, guided by clues, and utilise them to recover the escape key.</a:t>
            </a:r>
            <a:endParaRPr lang="en-GB" sz="2400" dirty="0">
              <a:effectLst/>
              <a:latin typeface="DeepSeek-CJK-patch"/>
            </a:endParaRPr>
          </a:p>
          <a:p>
            <a:endParaRPr lang="en-US" sz="3600" dirty="0">
              <a:effectLst/>
              <a:latin typeface="DeepSeek-CJK-patch"/>
            </a:endParaRPr>
          </a:p>
          <a:p>
            <a:r>
              <a:rPr lang="en-US" sz="3600" dirty="0">
                <a:effectLst/>
                <a:latin typeface="DeepSeek-CJK-patch"/>
              </a:rPr>
              <a:t>The escape key is the name of my module.</a:t>
            </a:r>
          </a:p>
        </p:txBody>
      </p:sp>
    </p:spTree>
    <p:extLst>
      <p:ext uri="{BB962C8B-B14F-4D97-AF65-F5344CB8AC3E}">
        <p14:creationId xmlns:p14="http://schemas.microsoft.com/office/powerpoint/2010/main" val="159977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C90-CDA9-B499-357C-6CE1C7EDA21B}"/>
              </a:ext>
            </a:extLst>
          </p:cNvPr>
          <p:cNvSpPr>
            <a:spLocks noGrp="1"/>
          </p:cNvSpPr>
          <p:nvPr>
            <p:ph type="title"/>
          </p:nvPr>
        </p:nvSpPr>
        <p:spPr/>
        <p:txBody>
          <a:bodyPr/>
          <a:lstStyle/>
          <a:p>
            <a:r>
              <a:rPr lang="en-GB" dirty="0"/>
              <a:t>The Escape</a:t>
            </a:r>
          </a:p>
        </p:txBody>
      </p:sp>
      <p:sp>
        <p:nvSpPr>
          <p:cNvPr id="5" name="Content Placeholder 4">
            <a:extLst>
              <a:ext uri="{FF2B5EF4-FFF2-40B4-BE49-F238E27FC236}">
                <a16:creationId xmlns:a16="http://schemas.microsoft.com/office/drawing/2014/main" id="{B8AAE3D1-D48B-E1B9-4CF8-7CBDBA6E2C41}"/>
              </a:ext>
            </a:extLst>
          </p:cNvPr>
          <p:cNvSpPr>
            <a:spLocks noGrp="1"/>
          </p:cNvSpPr>
          <p:nvPr>
            <p:ph idx="1"/>
          </p:nvPr>
        </p:nvSpPr>
        <p:spPr/>
        <p:txBody>
          <a:bodyPr>
            <a:normAutofit/>
          </a:bodyPr>
          <a:lstStyle/>
          <a:p>
            <a:r>
              <a:rPr lang="en-GB" sz="3600" dirty="0"/>
              <a:t>The escape key is locked inside a chest.</a:t>
            </a:r>
          </a:p>
          <a:p>
            <a:r>
              <a:rPr lang="en-GB" sz="3600" dirty="0"/>
              <a:t>We need two keys to unlock the chest.</a:t>
            </a:r>
          </a:p>
        </p:txBody>
      </p:sp>
      <p:pic>
        <p:nvPicPr>
          <p:cNvPr id="6" name="Picture 5">
            <a:extLst>
              <a:ext uri="{FF2B5EF4-FFF2-40B4-BE49-F238E27FC236}">
                <a16:creationId xmlns:a16="http://schemas.microsoft.com/office/drawing/2014/main" id="{5E38C2C3-0013-18CB-E0E6-4652C86DE38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97368" y="3213100"/>
            <a:ext cx="4797263" cy="3454400"/>
          </a:xfrm>
          <a:prstGeom prst="rect">
            <a:avLst/>
          </a:prstGeom>
        </p:spPr>
      </p:pic>
    </p:spTree>
    <p:extLst>
      <p:ext uri="{BB962C8B-B14F-4D97-AF65-F5344CB8AC3E}">
        <p14:creationId xmlns:p14="http://schemas.microsoft.com/office/powerpoint/2010/main" val="417333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D156-064F-AC2C-7ED2-CF89C0C1C33A}"/>
              </a:ext>
            </a:extLst>
          </p:cNvPr>
          <p:cNvSpPr>
            <a:spLocks noGrp="1"/>
          </p:cNvSpPr>
          <p:nvPr>
            <p:ph type="title"/>
          </p:nvPr>
        </p:nvSpPr>
        <p:spPr/>
        <p:txBody>
          <a:bodyPr/>
          <a:lstStyle/>
          <a:p>
            <a:r>
              <a:rPr lang="en-GB" dirty="0"/>
              <a:t>Instructions</a:t>
            </a:r>
          </a:p>
        </p:txBody>
      </p:sp>
      <p:sp>
        <p:nvSpPr>
          <p:cNvPr id="3" name="Content Placeholder 2">
            <a:extLst>
              <a:ext uri="{FF2B5EF4-FFF2-40B4-BE49-F238E27FC236}">
                <a16:creationId xmlns:a16="http://schemas.microsoft.com/office/drawing/2014/main" id="{01FAC70A-170D-2091-B22C-BEE8A265E973}"/>
              </a:ext>
            </a:extLst>
          </p:cNvPr>
          <p:cNvSpPr>
            <a:spLocks noGrp="1"/>
          </p:cNvSpPr>
          <p:nvPr>
            <p:ph idx="1"/>
          </p:nvPr>
        </p:nvSpPr>
        <p:spPr>
          <a:xfrm>
            <a:off x="838200" y="1690688"/>
            <a:ext cx="10515600" cy="4802187"/>
          </a:xfrm>
        </p:spPr>
        <p:txBody>
          <a:bodyPr>
            <a:normAutofit/>
          </a:bodyPr>
          <a:lstStyle/>
          <a:p>
            <a:pPr marL="0" indent="0">
              <a:buNone/>
            </a:pPr>
            <a:r>
              <a:rPr lang="en-US" dirty="0"/>
              <a:t>Have pen and paper (or digital alternative) ready</a:t>
            </a:r>
          </a:p>
          <a:p>
            <a:pPr marL="0" indent="0">
              <a:buNone/>
            </a:pPr>
            <a:r>
              <a:rPr lang="en-US" dirty="0"/>
              <a:t>Look things up online if needed</a:t>
            </a:r>
          </a:p>
          <a:p>
            <a:pPr marL="0" indent="0">
              <a:buNone/>
            </a:pPr>
            <a:r>
              <a:rPr lang="en-US" dirty="0"/>
              <a:t>Use your preferred search engine or LLM</a:t>
            </a:r>
          </a:p>
          <a:p>
            <a:pPr marL="0" indent="0">
              <a:buNone/>
            </a:pPr>
            <a:r>
              <a:rPr lang="en-US" dirty="0"/>
              <a:t>Take slide screenshots of slides if useful</a:t>
            </a:r>
          </a:p>
          <a:p>
            <a:pPr marL="0" indent="0">
              <a:buNone/>
            </a:pPr>
            <a:r>
              <a:rPr lang="en-US" dirty="0"/>
              <a:t>We’ll use the provided </a:t>
            </a:r>
            <a:r>
              <a:rPr lang="en-GB" dirty="0">
                <a:hlinkClick r:id="rId3"/>
              </a:rPr>
              <a:t>Google Doc</a:t>
            </a:r>
            <a:r>
              <a:rPr lang="en-GB" dirty="0"/>
              <a:t> as a “lab sheet”</a:t>
            </a:r>
            <a:endParaRPr lang="en-US" dirty="0"/>
          </a:p>
          <a:p>
            <a:pPr marL="0" indent="0">
              <a:buNone/>
            </a:pPr>
            <a:r>
              <a:rPr lang="en-US" dirty="0"/>
              <a:t>Some slides are timed</a:t>
            </a:r>
          </a:p>
          <a:p>
            <a:pPr marL="0" indent="0">
              <a:buNone/>
            </a:pPr>
            <a:r>
              <a:rPr lang="en-US" dirty="0"/>
              <a:t>Only some activity answers will be revealed</a:t>
            </a:r>
          </a:p>
          <a:p>
            <a:pPr marL="0" indent="0">
              <a:buNone/>
            </a:pPr>
            <a:r>
              <a:rPr lang="en-US" dirty="0"/>
              <a:t>Watch for clue symbols (not all are real 😈)</a:t>
            </a:r>
          </a:p>
          <a:p>
            <a:pPr marL="0" indent="0">
              <a:buNone/>
            </a:pPr>
            <a:r>
              <a:rPr lang="en-US" dirty="0"/>
              <a:t>Related clues share shapes, colours, or styles</a:t>
            </a:r>
            <a:endParaRPr lang="en-GB" b="1" dirty="0"/>
          </a:p>
        </p:txBody>
      </p:sp>
      <p:pic>
        <p:nvPicPr>
          <p:cNvPr id="2062" name="Picture 14" descr="Free Pen Paper vector and picture">
            <a:extLst>
              <a:ext uri="{FF2B5EF4-FFF2-40B4-BE49-F238E27FC236}">
                <a16:creationId xmlns:a16="http://schemas.microsoft.com/office/drawing/2014/main" id="{CEDD467D-51FC-FE73-2841-8B1B96D5C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5074" y="2097777"/>
            <a:ext cx="1323159" cy="132315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D07D73F-A2F6-CAAA-D62B-1A6478DDC8EF}"/>
              </a:ext>
              <a:ext uri="{C183D7F6-B498-43B3-948B-1728B52AA6E4}">
                <adec:decorative xmlns:adec="http://schemas.microsoft.com/office/drawing/2017/decorative" val="1"/>
              </a:ext>
            </a:extLst>
          </p:cNvPr>
          <p:cNvGrpSpPr/>
          <p:nvPr/>
        </p:nvGrpSpPr>
        <p:grpSpPr>
          <a:xfrm>
            <a:off x="7429859" y="2535806"/>
            <a:ext cx="1009805" cy="891307"/>
            <a:chOff x="10303630" y="4960061"/>
            <a:chExt cx="1615133" cy="1370635"/>
          </a:xfrm>
        </p:grpSpPr>
        <p:pic>
          <p:nvPicPr>
            <p:cNvPr id="2050" name="Picture 2" descr="Free icons designed by Google | Flaticon">
              <a:extLst>
                <a:ext uri="{FF2B5EF4-FFF2-40B4-BE49-F238E27FC236}">
                  <a16:creationId xmlns:a16="http://schemas.microsoft.com/office/drawing/2014/main" id="{C83BBBF8-171E-A967-FE0A-1288FADCA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1783" y="4960061"/>
              <a:ext cx="882065" cy="8301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emini (Google) Logo">
              <a:extLst>
                <a:ext uri="{FF2B5EF4-FFF2-40B4-BE49-F238E27FC236}">
                  <a16:creationId xmlns:a16="http://schemas.microsoft.com/office/drawing/2014/main" id="{A742EB75-B86B-AFC6-9211-8223242434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3630" y="5612335"/>
              <a:ext cx="718361" cy="7183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8738D24-9D45-C589-AA73-C8033AE5013F}"/>
                </a:ext>
              </a:extLst>
            </p:cNvPr>
            <p:cNvPicPr>
              <a:picLocks noChangeAspect="1"/>
            </p:cNvPicPr>
            <p:nvPr/>
          </p:nvPicPr>
          <p:blipFill>
            <a:blip r:embed="rId7"/>
            <a:stretch>
              <a:fillRect/>
            </a:stretch>
          </p:blipFill>
          <p:spPr>
            <a:xfrm>
              <a:off x="11353800" y="5573851"/>
              <a:ext cx="564963" cy="555508"/>
            </a:xfrm>
            <a:prstGeom prst="rect">
              <a:avLst/>
            </a:prstGeom>
          </p:spPr>
        </p:pic>
      </p:grpSp>
      <p:pic>
        <p:nvPicPr>
          <p:cNvPr id="4" name="Picture 3">
            <a:extLst>
              <a:ext uri="{FF2B5EF4-FFF2-40B4-BE49-F238E27FC236}">
                <a16:creationId xmlns:a16="http://schemas.microsoft.com/office/drawing/2014/main" id="{69335EA7-CB63-326E-630B-C41831832D47}"/>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109508" y="2214440"/>
            <a:ext cx="544916" cy="544916"/>
          </a:xfrm>
          <a:prstGeom prst="rect">
            <a:avLst/>
          </a:prstGeom>
        </p:spPr>
      </p:pic>
    </p:spTree>
    <p:extLst>
      <p:ext uri="{BB962C8B-B14F-4D97-AF65-F5344CB8AC3E}">
        <p14:creationId xmlns:p14="http://schemas.microsoft.com/office/powerpoint/2010/main" val="33501116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rqjnidm9pzxoxyxeg8gd4b3nxcesq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3467</TotalTime>
  <Words>3538</Words>
  <Application>Microsoft Office PowerPoint</Application>
  <PresentationFormat>Widescreen</PresentationFormat>
  <Paragraphs>318</Paragraphs>
  <Slides>35</Slides>
  <Notes>35</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Aptos</vt:lpstr>
      <vt:lpstr>Aptos Display</vt:lpstr>
      <vt:lpstr>Arial</vt:lpstr>
      <vt:lpstr>Calibri</vt:lpstr>
      <vt:lpstr>Courier New</vt:lpstr>
      <vt:lpstr>DeepSeek-CJK-patch</vt:lpstr>
      <vt:lpstr>Google Sans</vt:lpstr>
      <vt:lpstr>Office Theme</vt:lpstr>
      <vt:lpstr>The Hidden Concept – A Puzzle-Based Teaching Adventure</vt:lpstr>
      <vt:lpstr>Who’s been to an escape room?</vt:lpstr>
      <vt:lpstr>Puzzle-Based Learning</vt:lpstr>
      <vt:lpstr>My Experiment for ???? Module</vt:lpstr>
      <vt:lpstr>(expected) Benefits</vt:lpstr>
      <vt:lpstr>Let’s Playearn</vt:lpstr>
      <vt:lpstr>The Plan</vt:lpstr>
      <vt:lpstr>The Escape</vt:lpstr>
      <vt:lpstr>Instructions</vt:lpstr>
      <vt:lpstr>Today’s Topic</vt:lpstr>
      <vt:lpstr>Activity: Quiz</vt:lpstr>
      <vt:lpstr>Activity: Quiz</vt:lpstr>
      <vt:lpstr>Data</vt:lpstr>
      <vt:lpstr>Data and Algorithms</vt:lpstr>
      <vt:lpstr>Activity: Observe the distribution</vt:lpstr>
      <vt:lpstr>Activity: Observe the behaviour</vt:lpstr>
      <vt:lpstr>Activity: Observe the behaviour</vt:lpstr>
      <vt:lpstr>Activity: Analyse the features</vt:lpstr>
      <vt:lpstr>What do algorithms do?</vt:lpstr>
      <vt:lpstr>Spot the capital differences in Ms Blue 🔐</vt:lpstr>
      <vt:lpstr>What algorithms really do</vt:lpstr>
      <vt:lpstr>Activity: Quiz</vt:lpstr>
      <vt:lpstr>Activity: Arrange, orderING is 🗝️</vt:lpstr>
      <vt:lpstr>User data is very useful for algorithms</vt:lpstr>
      <vt:lpstr>But data collection is expensive</vt:lpstr>
      <vt:lpstr>What if</vt:lpstr>
      <vt:lpstr>Activity: Quiz</vt:lpstr>
      <vt:lpstr>Activity: Appraise the Silver Age</vt:lpstr>
      <vt:lpstr>One seal broken!</vt:lpstr>
      <vt:lpstr>Unlock the other!</vt:lpstr>
      <vt:lpstr>Both seals broken!</vt:lpstr>
      <vt:lpstr>Remaining puzzle pieces</vt:lpstr>
      <vt:lpstr>And the escape key is… 🥁</vt:lpstr>
      <vt:lpstr>Did it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escape</dc:title>
  <dc:creator>Salma ElSayed</dc:creator>
  <cp:lastModifiedBy>Salma ElSayed</cp:lastModifiedBy>
  <cp:revision>1</cp:revision>
  <dcterms:created xsi:type="dcterms:W3CDTF">2025-03-19T11:58:03Z</dcterms:created>
  <dcterms:modified xsi:type="dcterms:W3CDTF">2025-05-14T13:52:54Z</dcterms:modified>
</cp:coreProperties>
</file>